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sldIdLst>
    <p:sldId id="262" r:id="rId2"/>
    <p:sldId id="317" r:id="rId3"/>
    <p:sldId id="335" r:id="rId4"/>
    <p:sldId id="320" r:id="rId5"/>
    <p:sldId id="327" r:id="rId6"/>
    <p:sldId id="325" r:id="rId7"/>
    <p:sldId id="328" r:id="rId8"/>
    <p:sldId id="329" r:id="rId9"/>
    <p:sldId id="330" r:id="rId10"/>
    <p:sldId id="331" r:id="rId11"/>
    <p:sldId id="336" r:id="rId12"/>
    <p:sldId id="337" r:id="rId13"/>
    <p:sldId id="333" r:id="rId14"/>
    <p:sldId id="334" r:id="rId15"/>
    <p:sldId id="332" r:id="rId16"/>
    <p:sldId id="338" r:id="rId17"/>
    <p:sldId id="341" r:id="rId18"/>
    <p:sldId id="309" r:id="rId1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B2D2AE2-5C26-4142-891B-CC9DC13E85C8}">
          <p14:sldIdLst>
            <p14:sldId id="262"/>
            <p14:sldId id="317"/>
            <p14:sldId id="335"/>
            <p14:sldId id="320"/>
            <p14:sldId id="327"/>
            <p14:sldId id="325"/>
            <p14:sldId id="328"/>
            <p14:sldId id="329"/>
            <p14:sldId id="330"/>
            <p14:sldId id="331"/>
            <p14:sldId id="336"/>
            <p14:sldId id="337"/>
            <p14:sldId id="333"/>
            <p14:sldId id="334"/>
            <p14:sldId id="332"/>
            <p14:sldId id="338"/>
            <p14:sldId id="341"/>
            <p14:sldId id="309"/>
          </p14:sldIdLst>
        </p14:section>
        <p14:section name="Platzhalterfolien" id="{4415286C-51A2-42CE-B131-9C733AF11F0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486"/>
    <a:srgbClr val="F95B55"/>
    <a:srgbClr val="008D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78933" autoAdjust="0"/>
  </p:normalViewPr>
  <p:slideViewPr>
    <p:cSldViewPr snapToGrid="0" snapToObjects="1">
      <p:cViewPr varScale="1">
        <p:scale>
          <a:sx n="53" d="100"/>
          <a:sy n="53" d="100"/>
        </p:scale>
        <p:origin x="948" y="48"/>
      </p:cViewPr>
      <p:guideLst>
        <p:guide orient="horz" pos="663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9459A-433B-4586-BF43-DC0628EBE33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736DED-4375-4377-8FB2-0E01693234BA}">
      <dgm:prSet/>
      <dgm:spPr/>
      <dgm:t>
        <a:bodyPr/>
        <a:lstStyle/>
        <a:p>
          <a:r>
            <a:rPr lang="de-DE"/>
            <a:t>Sonntag, 09. Juni 2024 von 8.00-18.00 Uhr</a:t>
          </a:r>
          <a:endParaRPr lang="en-US"/>
        </a:p>
      </dgm:t>
    </dgm:pt>
    <dgm:pt modelId="{48AB34E3-4DEB-4965-B150-376CFCDBA4DE}" type="parTrans" cxnId="{D124DE8F-59D9-48C9-8C09-2EACFC76F01F}">
      <dgm:prSet/>
      <dgm:spPr/>
      <dgm:t>
        <a:bodyPr/>
        <a:lstStyle/>
        <a:p>
          <a:endParaRPr lang="en-US"/>
        </a:p>
      </dgm:t>
    </dgm:pt>
    <dgm:pt modelId="{CC8C7925-3AF7-420E-BD34-53BB9194534C}" type="sibTrans" cxnId="{D124DE8F-59D9-48C9-8C09-2EACFC76F01F}">
      <dgm:prSet/>
      <dgm:spPr/>
      <dgm:t>
        <a:bodyPr/>
        <a:lstStyle/>
        <a:p>
          <a:endParaRPr lang="en-US"/>
        </a:p>
      </dgm:t>
    </dgm:pt>
    <dgm:pt modelId="{BF3DFC4B-05C5-4FCA-84A6-4333B7795A45}">
      <dgm:prSet/>
      <dgm:spPr/>
      <dgm:t>
        <a:bodyPr/>
        <a:lstStyle/>
        <a:p>
          <a:r>
            <a:rPr lang="de-DE"/>
            <a:t>Alle 5 Jahre</a:t>
          </a:r>
          <a:endParaRPr lang="en-US"/>
        </a:p>
      </dgm:t>
    </dgm:pt>
    <dgm:pt modelId="{19B3B72D-525C-43F8-BFC2-94E755FD6F97}" type="parTrans" cxnId="{9C3CD1C4-8358-4C5F-BD0A-85C2AA8101A7}">
      <dgm:prSet/>
      <dgm:spPr/>
      <dgm:t>
        <a:bodyPr/>
        <a:lstStyle/>
        <a:p>
          <a:endParaRPr lang="en-US"/>
        </a:p>
      </dgm:t>
    </dgm:pt>
    <dgm:pt modelId="{B3CCE89B-5738-4B6F-BE9B-3636F1016B06}" type="sibTrans" cxnId="{9C3CD1C4-8358-4C5F-BD0A-85C2AA8101A7}">
      <dgm:prSet/>
      <dgm:spPr/>
      <dgm:t>
        <a:bodyPr/>
        <a:lstStyle/>
        <a:p>
          <a:endParaRPr lang="en-US"/>
        </a:p>
      </dgm:t>
    </dgm:pt>
    <dgm:pt modelId="{4F766E0E-A623-455C-A123-E728A3C5F30F}" type="pres">
      <dgm:prSet presAssocID="{8179459A-433B-4586-BF43-DC0628EBE3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6E9472-4B26-415F-85BD-F3ABC41341C8}" type="pres">
      <dgm:prSet presAssocID="{A4736DED-4375-4377-8FB2-0E01693234BA}" presName="hierRoot1" presStyleCnt="0"/>
      <dgm:spPr/>
    </dgm:pt>
    <dgm:pt modelId="{12C559EB-6727-40BB-8689-62156C6E20A4}" type="pres">
      <dgm:prSet presAssocID="{A4736DED-4375-4377-8FB2-0E01693234BA}" presName="composite" presStyleCnt="0"/>
      <dgm:spPr/>
    </dgm:pt>
    <dgm:pt modelId="{11816691-B8A2-4C1B-8E0E-02763A608AF5}" type="pres">
      <dgm:prSet presAssocID="{A4736DED-4375-4377-8FB2-0E01693234BA}" presName="background" presStyleLbl="node0" presStyleIdx="0" presStyleCnt="2"/>
      <dgm:spPr/>
    </dgm:pt>
    <dgm:pt modelId="{633843E9-06B1-4A94-A250-A9BDD3D267A0}" type="pres">
      <dgm:prSet presAssocID="{A4736DED-4375-4377-8FB2-0E01693234BA}" presName="text" presStyleLbl="fgAcc0" presStyleIdx="0" presStyleCnt="2">
        <dgm:presLayoutVars>
          <dgm:chPref val="3"/>
        </dgm:presLayoutVars>
      </dgm:prSet>
      <dgm:spPr/>
    </dgm:pt>
    <dgm:pt modelId="{EF3D855D-E7B2-4D17-B682-441F3F63E3FC}" type="pres">
      <dgm:prSet presAssocID="{A4736DED-4375-4377-8FB2-0E01693234BA}" presName="hierChild2" presStyleCnt="0"/>
      <dgm:spPr/>
    </dgm:pt>
    <dgm:pt modelId="{77CB08C2-1EB6-45D3-B3D2-FA40A1882255}" type="pres">
      <dgm:prSet presAssocID="{BF3DFC4B-05C5-4FCA-84A6-4333B7795A45}" presName="hierRoot1" presStyleCnt="0"/>
      <dgm:spPr/>
    </dgm:pt>
    <dgm:pt modelId="{A0533C17-8F00-43E8-95CE-6B612EC09356}" type="pres">
      <dgm:prSet presAssocID="{BF3DFC4B-05C5-4FCA-84A6-4333B7795A45}" presName="composite" presStyleCnt="0"/>
      <dgm:spPr/>
    </dgm:pt>
    <dgm:pt modelId="{3CB486DD-E4A6-4CE6-AED6-0876B3D3DD6F}" type="pres">
      <dgm:prSet presAssocID="{BF3DFC4B-05C5-4FCA-84A6-4333B7795A45}" presName="background" presStyleLbl="node0" presStyleIdx="1" presStyleCnt="2"/>
      <dgm:spPr/>
    </dgm:pt>
    <dgm:pt modelId="{6C386A9E-831D-4FA6-A8FF-F45360406CAE}" type="pres">
      <dgm:prSet presAssocID="{BF3DFC4B-05C5-4FCA-84A6-4333B7795A45}" presName="text" presStyleLbl="fgAcc0" presStyleIdx="1" presStyleCnt="2">
        <dgm:presLayoutVars>
          <dgm:chPref val="3"/>
        </dgm:presLayoutVars>
      </dgm:prSet>
      <dgm:spPr/>
    </dgm:pt>
    <dgm:pt modelId="{7B743C5E-A43D-4D83-AEFE-3B61178F3B30}" type="pres">
      <dgm:prSet presAssocID="{BF3DFC4B-05C5-4FCA-84A6-4333B7795A45}" presName="hierChild2" presStyleCnt="0"/>
      <dgm:spPr/>
    </dgm:pt>
  </dgm:ptLst>
  <dgm:cxnLst>
    <dgm:cxn modelId="{45E64611-EDEF-41E0-942A-C52089E39627}" type="presOf" srcId="{BF3DFC4B-05C5-4FCA-84A6-4333B7795A45}" destId="{6C386A9E-831D-4FA6-A8FF-F45360406CAE}" srcOrd="0" destOrd="0" presId="urn:microsoft.com/office/officeart/2005/8/layout/hierarchy1"/>
    <dgm:cxn modelId="{2F6D2322-B972-4F16-BD4C-85D2D56FD9EB}" type="presOf" srcId="{A4736DED-4375-4377-8FB2-0E01693234BA}" destId="{633843E9-06B1-4A94-A250-A9BDD3D267A0}" srcOrd="0" destOrd="0" presId="urn:microsoft.com/office/officeart/2005/8/layout/hierarchy1"/>
    <dgm:cxn modelId="{2CB23529-5EED-4369-AC0C-8CBCFD2592BB}" type="presOf" srcId="{8179459A-433B-4586-BF43-DC0628EBE33E}" destId="{4F766E0E-A623-455C-A123-E728A3C5F30F}" srcOrd="0" destOrd="0" presId="urn:microsoft.com/office/officeart/2005/8/layout/hierarchy1"/>
    <dgm:cxn modelId="{D124DE8F-59D9-48C9-8C09-2EACFC76F01F}" srcId="{8179459A-433B-4586-BF43-DC0628EBE33E}" destId="{A4736DED-4375-4377-8FB2-0E01693234BA}" srcOrd="0" destOrd="0" parTransId="{48AB34E3-4DEB-4965-B150-376CFCDBA4DE}" sibTransId="{CC8C7925-3AF7-420E-BD34-53BB9194534C}"/>
    <dgm:cxn modelId="{9C3CD1C4-8358-4C5F-BD0A-85C2AA8101A7}" srcId="{8179459A-433B-4586-BF43-DC0628EBE33E}" destId="{BF3DFC4B-05C5-4FCA-84A6-4333B7795A45}" srcOrd="1" destOrd="0" parTransId="{19B3B72D-525C-43F8-BFC2-94E755FD6F97}" sibTransId="{B3CCE89B-5738-4B6F-BE9B-3636F1016B06}"/>
    <dgm:cxn modelId="{7D785365-F4C6-4D21-BCD0-85D1D2D32D0F}" type="presParOf" srcId="{4F766E0E-A623-455C-A123-E728A3C5F30F}" destId="{F66E9472-4B26-415F-85BD-F3ABC41341C8}" srcOrd="0" destOrd="0" presId="urn:microsoft.com/office/officeart/2005/8/layout/hierarchy1"/>
    <dgm:cxn modelId="{0F5EB94A-E6FD-4E35-8384-24D64E4F3042}" type="presParOf" srcId="{F66E9472-4B26-415F-85BD-F3ABC41341C8}" destId="{12C559EB-6727-40BB-8689-62156C6E20A4}" srcOrd="0" destOrd="0" presId="urn:microsoft.com/office/officeart/2005/8/layout/hierarchy1"/>
    <dgm:cxn modelId="{DBAE3DB1-C41F-4163-97A6-570843C66CF8}" type="presParOf" srcId="{12C559EB-6727-40BB-8689-62156C6E20A4}" destId="{11816691-B8A2-4C1B-8E0E-02763A608AF5}" srcOrd="0" destOrd="0" presId="urn:microsoft.com/office/officeart/2005/8/layout/hierarchy1"/>
    <dgm:cxn modelId="{AE7E55FD-0693-458D-BC2B-4FACB009C527}" type="presParOf" srcId="{12C559EB-6727-40BB-8689-62156C6E20A4}" destId="{633843E9-06B1-4A94-A250-A9BDD3D267A0}" srcOrd="1" destOrd="0" presId="urn:microsoft.com/office/officeart/2005/8/layout/hierarchy1"/>
    <dgm:cxn modelId="{5B54BC2A-DFB7-4BA3-91BF-075730473365}" type="presParOf" srcId="{F66E9472-4B26-415F-85BD-F3ABC41341C8}" destId="{EF3D855D-E7B2-4D17-B682-441F3F63E3FC}" srcOrd="1" destOrd="0" presId="urn:microsoft.com/office/officeart/2005/8/layout/hierarchy1"/>
    <dgm:cxn modelId="{818C8CE8-4DA6-46C6-8525-99FFCBEC6A58}" type="presParOf" srcId="{4F766E0E-A623-455C-A123-E728A3C5F30F}" destId="{77CB08C2-1EB6-45D3-B3D2-FA40A1882255}" srcOrd="1" destOrd="0" presId="urn:microsoft.com/office/officeart/2005/8/layout/hierarchy1"/>
    <dgm:cxn modelId="{F1B9DF02-5519-4FDE-9441-7ACED11E0C06}" type="presParOf" srcId="{77CB08C2-1EB6-45D3-B3D2-FA40A1882255}" destId="{A0533C17-8F00-43E8-95CE-6B612EC09356}" srcOrd="0" destOrd="0" presId="urn:microsoft.com/office/officeart/2005/8/layout/hierarchy1"/>
    <dgm:cxn modelId="{92C7CECA-0DD8-45B7-8179-9CE7CEA0F9C1}" type="presParOf" srcId="{A0533C17-8F00-43E8-95CE-6B612EC09356}" destId="{3CB486DD-E4A6-4CE6-AED6-0876B3D3DD6F}" srcOrd="0" destOrd="0" presId="urn:microsoft.com/office/officeart/2005/8/layout/hierarchy1"/>
    <dgm:cxn modelId="{74BCF57C-EDA5-4FDC-B18D-6EB775086F96}" type="presParOf" srcId="{A0533C17-8F00-43E8-95CE-6B612EC09356}" destId="{6C386A9E-831D-4FA6-A8FF-F45360406CAE}" srcOrd="1" destOrd="0" presId="urn:microsoft.com/office/officeart/2005/8/layout/hierarchy1"/>
    <dgm:cxn modelId="{2B98CC99-8FFA-43EC-AEE9-EC2A53516D93}" type="presParOf" srcId="{77CB08C2-1EB6-45D3-B3D2-FA40A1882255}" destId="{7B743C5E-A43D-4D83-AEFE-3B61178F3B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03E4B-816C-4479-978F-D916EB52567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FEF3693-F0EC-4C06-879A-16756E974DBD}">
      <dgm:prSet custT="1"/>
      <dgm:spPr/>
      <dgm:t>
        <a:bodyPr/>
        <a:lstStyle/>
        <a:p>
          <a:pPr>
            <a:defRPr cap="all"/>
          </a:pPr>
          <a:r>
            <a:rPr lang="de-DE" sz="1600" b="1" dirty="0"/>
            <a:t>Bauwesen</a:t>
          </a:r>
        </a:p>
        <a:p>
          <a:pPr>
            <a:defRPr cap="all"/>
          </a:pPr>
          <a:r>
            <a:rPr lang="de-DE" sz="1600" dirty="0"/>
            <a:t>Straßenbau, Bebauungspläne, Abfallentsorgung</a:t>
          </a:r>
          <a:endParaRPr lang="en-US" sz="1600" dirty="0"/>
        </a:p>
      </dgm:t>
    </dgm:pt>
    <dgm:pt modelId="{60CAFDA0-A279-4D7C-BC39-BDD76D6B74ED}" type="parTrans" cxnId="{F408D8A9-6D5A-49D8-93DE-F1248AA064E9}">
      <dgm:prSet/>
      <dgm:spPr/>
      <dgm:t>
        <a:bodyPr/>
        <a:lstStyle/>
        <a:p>
          <a:endParaRPr lang="en-US"/>
        </a:p>
      </dgm:t>
    </dgm:pt>
    <dgm:pt modelId="{74B97224-F9BD-44FA-B2DA-7CEBF1D45D6B}" type="sibTrans" cxnId="{F408D8A9-6D5A-49D8-93DE-F1248AA064E9}">
      <dgm:prSet/>
      <dgm:spPr/>
      <dgm:t>
        <a:bodyPr/>
        <a:lstStyle/>
        <a:p>
          <a:endParaRPr lang="en-US"/>
        </a:p>
      </dgm:t>
    </dgm:pt>
    <dgm:pt modelId="{91F0058C-5266-48E3-B51F-67703BDE7D16}">
      <dgm:prSet custT="1"/>
      <dgm:spPr/>
      <dgm:t>
        <a:bodyPr/>
        <a:lstStyle/>
        <a:p>
          <a:pPr>
            <a:defRPr cap="all"/>
          </a:pPr>
          <a:r>
            <a:rPr lang="de-DE" sz="1600" b="1" dirty="0"/>
            <a:t>Bildung</a:t>
          </a:r>
        </a:p>
        <a:p>
          <a:pPr>
            <a:defRPr cap="all"/>
          </a:pPr>
          <a:r>
            <a:rPr lang="de-DE" sz="1600" dirty="0"/>
            <a:t>Schulaufsicht, Schulverwaltung</a:t>
          </a:r>
        </a:p>
      </dgm:t>
    </dgm:pt>
    <dgm:pt modelId="{2E73F111-9F4F-416C-A85A-94E8E261882C}" type="parTrans" cxnId="{55D3500F-B7E4-4D59-9124-10B08114989D}">
      <dgm:prSet/>
      <dgm:spPr/>
      <dgm:t>
        <a:bodyPr/>
        <a:lstStyle/>
        <a:p>
          <a:endParaRPr lang="en-US"/>
        </a:p>
      </dgm:t>
    </dgm:pt>
    <dgm:pt modelId="{C217FC50-989F-4861-81A0-94E51256F9C0}" type="sibTrans" cxnId="{55D3500F-B7E4-4D59-9124-10B08114989D}">
      <dgm:prSet/>
      <dgm:spPr/>
      <dgm:t>
        <a:bodyPr/>
        <a:lstStyle/>
        <a:p>
          <a:endParaRPr lang="en-US"/>
        </a:p>
      </dgm:t>
    </dgm:pt>
    <dgm:pt modelId="{89010D1B-E963-4BD1-8362-66ED73B06B80}">
      <dgm:prSet custT="1"/>
      <dgm:spPr/>
      <dgm:t>
        <a:bodyPr/>
        <a:lstStyle/>
        <a:p>
          <a:pPr>
            <a:defRPr cap="all"/>
          </a:pPr>
          <a:r>
            <a:rPr lang="de-DE" sz="1600" b="1" dirty="0"/>
            <a:t>Verwaltung</a:t>
          </a:r>
        </a:p>
        <a:p>
          <a:pPr>
            <a:defRPr cap="all"/>
          </a:pPr>
          <a:r>
            <a:rPr lang="de-DE" sz="1600" dirty="0"/>
            <a:t>Standesamt, Lebensmittel-kontrolle, Einwohner*-innenmeldewesen</a:t>
          </a:r>
          <a:endParaRPr lang="en-US" sz="1600" dirty="0"/>
        </a:p>
      </dgm:t>
    </dgm:pt>
    <dgm:pt modelId="{3A14D55A-D7CA-436E-A217-AA12683AF72D}" type="parTrans" cxnId="{0D20C526-51D0-45D5-BC2E-B9F458BFDB91}">
      <dgm:prSet/>
      <dgm:spPr/>
      <dgm:t>
        <a:bodyPr/>
        <a:lstStyle/>
        <a:p>
          <a:endParaRPr lang="en-US"/>
        </a:p>
      </dgm:t>
    </dgm:pt>
    <dgm:pt modelId="{8E79426C-FF27-4410-8750-4F7AA25C8A27}" type="sibTrans" cxnId="{0D20C526-51D0-45D5-BC2E-B9F458BFDB91}">
      <dgm:prSet/>
      <dgm:spPr/>
      <dgm:t>
        <a:bodyPr/>
        <a:lstStyle/>
        <a:p>
          <a:endParaRPr lang="en-US"/>
        </a:p>
      </dgm:t>
    </dgm:pt>
    <dgm:pt modelId="{58DE0775-A43B-4E6F-9E99-46AFB6EBC533}">
      <dgm:prSet custT="1"/>
      <dgm:spPr/>
      <dgm:t>
        <a:bodyPr/>
        <a:lstStyle/>
        <a:p>
          <a:pPr>
            <a:defRPr cap="all"/>
          </a:pPr>
          <a:r>
            <a:rPr lang="de-DE" sz="1600" b="1" dirty="0"/>
            <a:t>Soziales</a:t>
          </a:r>
        </a:p>
        <a:p>
          <a:pPr>
            <a:defRPr cap="all"/>
          </a:pPr>
          <a:r>
            <a:rPr lang="de-DE" sz="1600" dirty="0"/>
            <a:t>Horte, Kitas, Jugendhilfe </a:t>
          </a:r>
          <a:endParaRPr lang="en-US" sz="1600" dirty="0"/>
        </a:p>
      </dgm:t>
    </dgm:pt>
    <dgm:pt modelId="{D86EAE83-A5B2-45F7-BD8F-3EE1EC99B798}" type="parTrans" cxnId="{7F2AFA42-170F-4F43-A7D2-D010FD6074F8}">
      <dgm:prSet/>
      <dgm:spPr/>
      <dgm:t>
        <a:bodyPr/>
        <a:lstStyle/>
        <a:p>
          <a:endParaRPr lang="en-US"/>
        </a:p>
      </dgm:t>
    </dgm:pt>
    <dgm:pt modelId="{E1F91644-D928-4DB3-8E81-3408D3A98F24}" type="sibTrans" cxnId="{7F2AFA42-170F-4F43-A7D2-D010FD6074F8}">
      <dgm:prSet/>
      <dgm:spPr/>
      <dgm:t>
        <a:bodyPr/>
        <a:lstStyle/>
        <a:p>
          <a:endParaRPr lang="en-US"/>
        </a:p>
      </dgm:t>
    </dgm:pt>
    <dgm:pt modelId="{8E58FD8F-BD0B-413B-88B9-5C12BB0B93F2}">
      <dgm:prSet custT="1"/>
      <dgm:spPr/>
      <dgm:t>
        <a:bodyPr/>
        <a:lstStyle/>
        <a:p>
          <a:pPr>
            <a:defRPr cap="all"/>
          </a:pPr>
          <a:r>
            <a:rPr lang="de-DE" sz="1600" b="1" dirty="0"/>
            <a:t>Politik</a:t>
          </a:r>
        </a:p>
        <a:p>
          <a:pPr>
            <a:defRPr cap="all"/>
          </a:pPr>
          <a:r>
            <a:rPr lang="de-DE" sz="1600" dirty="0"/>
            <a:t>Kommunal- und Bürgermeister*-</a:t>
          </a:r>
          <a:r>
            <a:rPr lang="de-DE" sz="1600" dirty="0" err="1"/>
            <a:t>innenwahlen</a:t>
          </a:r>
          <a:endParaRPr lang="en-US" sz="1600" dirty="0"/>
        </a:p>
      </dgm:t>
    </dgm:pt>
    <dgm:pt modelId="{2F65E52F-A8AE-4567-93D8-937CCE1209E2}" type="parTrans" cxnId="{B73C6527-54D3-4B30-850C-2CC070B979F6}">
      <dgm:prSet/>
      <dgm:spPr/>
      <dgm:t>
        <a:bodyPr/>
        <a:lstStyle/>
        <a:p>
          <a:endParaRPr lang="en-US"/>
        </a:p>
      </dgm:t>
    </dgm:pt>
    <dgm:pt modelId="{D7111513-A239-4F54-A3A0-A293E7C670FA}" type="sibTrans" cxnId="{B73C6527-54D3-4B30-850C-2CC070B979F6}">
      <dgm:prSet/>
      <dgm:spPr/>
      <dgm:t>
        <a:bodyPr/>
        <a:lstStyle/>
        <a:p>
          <a:endParaRPr lang="en-US"/>
        </a:p>
      </dgm:t>
    </dgm:pt>
    <dgm:pt modelId="{CD4C5E81-0019-477F-987E-C593A9EE1756}" type="pres">
      <dgm:prSet presAssocID="{F1303E4B-816C-4479-978F-D916EB525671}" presName="root" presStyleCnt="0">
        <dgm:presLayoutVars>
          <dgm:dir/>
          <dgm:resizeHandles val="exact"/>
        </dgm:presLayoutVars>
      </dgm:prSet>
      <dgm:spPr/>
    </dgm:pt>
    <dgm:pt modelId="{6B66B51E-2087-4484-ABE2-FBE6E8C7395C}" type="pres">
      <dgm:prSet presAssocID="{8FEF3693-F0EC-4C06-879A-16756E974DBD}" presName="compNode" presStyleCnt="0"/>
      <dgm:spPr/>
    </dgm:pt>
    <dgm:pt modelId="{16F3C873-CD9B-405E-AA35-6B79810C7349}" type="pres">
      <dgm:prSet presAssocID="{8FEF3693-F0EC-4C06-879A-16756E974DBD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B49295C-26E9-47BB-8A8A-198E71E77AF6}" type="pres">
      <dgm:prSet presAssocID="{8FEF3693-F0EC-4C06-879A-16756E974DB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dt"/>
        </a:ext>
      </dgm:extLst>
    </dgm:pt>
    <dgm:pt modelId="{44B340B0-CB7F-4D6B-89DF-AF862D281CF4}" type="pres">
      <dgm:prSet presAssocID="{8FEF3693-F0EC-4C06-879A-16756E974DBD}" presName="spaceRect" presStyleCnt="0"/>
      <dgm:spPr/>
    </dgm:pt>
    <dgm:pt modelId="{6BC036A2-E0B7-47E0-B90F-A7009B32598C}" type="pres">
      <dgm:prSet presAssocID="{8FEF3693-F0EC-4C06-879A-16756E974DBD}" presName="textRect" presStyleLbl="revTx" presStyleIdx="0" presStyleCnt="5" custScaleX="114481">
        <dgm:presLayoutVars>
          <dgm:chMax val="1"/>
          <dgm:chPref val="1"/>
        </dgm:presLayoutVars>
      </dgm:prSet>
      <dgm:spPr/>
    </dgm:pt>
    <dgm:pt modelId="{C9B482D2-61D9-4927-A3FC-CE7A8534D215}" type="pres">
      <dgm:prSet presAssocID="{74B97224-F9BD-44FA-B2DA-7CEBF1D45D6B}" presName="sibTrans" presStyleCnt="0"/>
      <dgm:spPr/>
    </dgm:pt>
    <dgm:pt modelId="{356A0512-FBF7-498D-9681-C79D092A831F}" type="pres">
      <dgm:prSet presAssocID="{91F0058C-5266-48E3-B51F-67703BDE7D16}" presName="compNode" presStyleCnt="0"/>
      <dgm:spPr/>
    </dgm:pt>
    <dgm:pt modelId="{42D04437-5854-45B1-9EDB-D59C14FF6610}" type="pres">
      <dgm:prSet presAssocID="{91F0058C-5266-48E3-B51F-67703BDE7D16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984D8C9-BD91-46EA-8FB4-2C27709AD5F2}" type="pres">
      <dgm:prSet presAssocID="{91F0058C-5266-48E3-B51F-67703BDE7D1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ücher"/>
        </a:ext>
      </dgm:extLst>
    </dgm:pt>
    <dgm:pt modelId="{CB04A249-6812-4198-A192-301CD54E148C}" type="pres">
      <dgm:prSet presAssocID="{91F0058C-5266-48E3-B51F-67703BDE7D16}" presName="spaceRect" presStyleCnt="0"/>
      <dgm:spPr/>
    </dgm:pt>
    <dgm:pt modelId="{E0A5DB4E-FACA-429A-95D0-B9B9F9D859FD}" type="pres">
      <dgm:prSet presAssocID="{91F0058C-5266-48E3-B51F-67703BDE7D16}" presName="textRect" presStyleLbl="revTx" presStyleIdx="1" presStyleCnt="5">
        <dgm:presLayoutVars>
          <dgm:chMax val="1"/>
          <dgm:chPref val="1"/>
        </dgm:presLayoutVars>
      </dgm:prSet>
      <dgm:spPr/>
    </dgm:pt>
    <dgm:pt modelId="{F9F7B691-4414-410B-A6DC-AF9F021D1013}" type="pres">
      <dgm:prSet presAssocID="{C217FC50-989F-4861-81A0-94E51256F9C0}" presName="sibTrans" presStyleCnt="0"/>
      <dgm:spPr/>
    </dgm:pt>
    <dgm:pt modelId="{07D2521B-524D-4DDF-ACA6-B24F7BC14BF5}" type="pres">
      <dgm:prSet presAssocID="{89010D1B-E963-4BD1-8362-66ED73B06B80}" presName="compNode" presStyleCnt="0"/>
      <dgm:spPr/>
    </dgm:pt>
    <dgm:pt modelId="{4CA6BE4B-C460-444F-8616-40682F3E4B4C}" type="pres">
      <dgm:prSet presAssocID="{89010D1B-E963-4BD1-8362-66ED73B06B80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  <a:solidFill>
          <a:srgbClr val="392486"/>
        </a:solidFill>
      </dgm:spPr>
    </dgm:pt>
    <dgm:pt modelId="{8FBEF5E1-CFC6-4190-A3CE-C2769D3980BD}" type="pres">
      <dgm:prSet presAssocID="{89010D1B-E963-4BD1-8362-66ED73B06B8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sprechung"/>
        </a:ext>
      </dgm:extLst>
    </dgm:pt>
    <dgm:pt modelId="{E26FD1FD-4388-4BE5-A6A5-E1C2C329C4AD}" type="pres">
      <dgm:prSet presAssocID="{89010D1B-E963-4BD1-8362-66ED73B06B80}" presName="spaceRect" presStyleCnt="0"/>
      <dgm:spPr/>
    </dgm:pt>
    <dgm:pt modelId="{8BE9805D-3DA6-4BCE-A630-FF7FBA967700}" type="pres">
      <dgm:prSet presAssocID="{89010D1B-E963-4BD1-8362-66ED73B06B80}" presName="textRect" presStyleLbl="revTx" presStyleIdx="2" presStyleCnt="5" custScaleX="118245">
        <dgm:presLayoutVars>
          <dgm:chMax val="1"/>
          <dgm:chPref val="1"/>
        </dgm:presLayoutVars>
      </dgm:prSet>
      <dgm:spPr/>
    </dgm:pt>
    <dgm:pt modelId="{9F719B3A-6E9B-4020-B75E-CF2EAB2049B3}" type="pres">
      <dgm:prSet presAssocID="{8E79426C-FF27-4410-8750-4F7AA25C8A27}" presName="sibTrans" presStyleCnt="0"/>
      <dgm:spPr/>
    </dgm:pt>
    <dgm:pt modelId="{706C79C7-4434-4CAF-B4F2-8EA5EAB1A6FE}" type="pres">
      <dgm:prSet presAssocID="{58DE0775-A43B-4E6F-9E99-46AFB6EBC533}" presName="compNode" presStyleCnt="0"/>
      <dgm:spPr/>
    </dgm:pt>
    <dgm:pt modelId="{D3AC4848-169C-4A8F-AC3B-7002CF2DCD15}" type="pres">
      <dgm:prSet presAssocID="{58DE0775-A43B-4E6F-9E99-46AFB6EBC533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  <a:solidFill>
          <a:srgbClr val="008D3E"/>
        </a:solidFill>
      </dgm:spPr>
    </dgm:pt>
    <dgm:pt modelId="{36644426-4854-4D7D-BC36-1B5B50781AE7}" type="pres">
      <dgm:prSet presAssocID="{58DE0775-A43B-4E6F-9E99-46AFB6EBC53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299F3155-1896-4D92-8D35-15CE4D691B74}" type="pres">
      <dgm:prSet presAssocID="{58DE0775-A43B-4E6F-9E99-46AFB6EBC533}" presName="spaceRect" presStyleCnt="0"/>
      <dgm:spPr/>
    </dgm:pt>
    <dgm:pt modelId="{5FE28BD2-5FD6-45F8-BE8B-E2D754F12837}" type="pres">
      <dgm:prSet presAssocID="{58DE0775-A43B-4E6F-9E99-46AFB6EBC533}" presName="textRect" presStyleLbl="revTx" presStyleIdx="3" presStyleCnt="5">
        <dgm:presLayoutVars>
          <dgm:chMax val="1"/>
          <dgm:chPref val="1"/>
        </dgm:presLayoutVars>
      </dgm:prSet>
      <dgm:spPr/>
    </dgm:pt>
    <dgm:pt modelId="{9B6D11EF-0AB7-45F8-9D8A-A3C0AC087F52}" type="pres">
      <dgm:prSet presAssocID="{E1F91644-D928-4DB3-8E81-3408D3A98F24}" presName="sibTrans" presStyleCnt="0"/>
      <dgm:spPr/>
    </dgm:pt>
    <dgm:pt modelId="{259191D4-7209-4AE9-8F27-0B0BB9BD21F7}" type="pres">
      <dgm:prSet presAssocID="{8E58FD8F-BD0B-413B-88B9-5C12BB0B93F2}" presName="compNode" presStyleCnt="0"/>
      <dgm:spPr/>
    </dgm:pt>
    <dgm:pt modelId="{E58FBAAF-16C3-4AC9-BCD8-52D77CF2DB73}" type="pres">
      <dgm:prSet presAssocID="{8E58FD8F-BD0B-413B-88B9-5C12BB0B93F2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  <a:solidFill>
          <a:srgbClr val="F95B55"/>
        </a:solidFill>
      </dgm:spPr>
    </dgm:pt>
    <dgm:pt modelId="{0EC7D3AC-33EC-45B4-B836-CFF8C1929CAF}" type="pres">
      <dgm:prSet presAssocID="{8E58FD8F-BD0B-413B-88B9-5C12BB0B93F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6D957F0-FB11-454D-BB62-29523084BB8C}" type="pres">
      <dgm:prSet presAssocID="{8E58FD8F-BD0B-413B-88B9-5C12BB0B93F2}" presName="spaceRect" presStyleCnt="0"/>
      <dgm:spPr/>
    </dgm:pt>
    <dgm:pt modelId="{4D8A4A62-AC00-4F6B-BA9B-EA09D8061CB9}" type="pres">
      <dgm:prSet presAssocID="{8E58FD8F-BD0B-413B-88B9-5C12BB0B93F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5D3500F-B7E4-4D59-9124-10B08114989D}" srcId="{F1303E4B-816C-4479-978F-D916EB525671}" destId="{91F0058C-5266-48E3-B51F-67703BDE7D16}" srcOrd="1" destOrd="0" parTransId="{2E73F111-9F4F-416C-A85A-94E8E261882C}" sibTransId="{C217FC50-989F-4861-81A0-94E51256F9C0}"/>
    <dgm:cxn modelId="{3F5B5F1C-FF44-4FEF-B62E-D40FA354270A}" type="presOf" srcId="{8FEF3693-F0EC-4C06-879A-16756E974DBD}" destId="{6BC036A2-E0B7-47E0-B90F-A7009B32598C}" srcOrd="0" destOrd="0" presId="urn:microsoft.com/office/officeart/2018/5/layout/IconLeafLabelList"/>
    <dgm:cxn modelId="{D3EAF91E-503D-45CA-9659-130FF702959D}" type="presOf" srcId="{8E58FD8F-BD0B-413B-88B9-5C12BB0B93F2}" destId="{4D8A4A62-AC00-4F6B-BA9B-EA09D8061CB9}" srcOrd="0" destOrd="0" presId="urn:microsoft.com/office/officeart/2018/5/layout/IconLeafLabelList"/>
    <dgm:cxn modelId="{0D20C526-51D0-45D5-BC2E-B9F458BFDB91}" srcId="{F1303E4B-816C-4479-978F-D916EB525671}" destId="{89010D1B-E963-4BD1-8362-66ED73B06B80}" srcOrd="2" destOrd="0" parTransId="{3A14D55A-D7CA-436E-A217-AA12683AF72D}" sibTransId="{8E79426C-FF27-4410-8750-4F7AA25C8A27}"/>
    <dgm:cxn modelId="{B73C6527-54D3-4B30-850C-2CC070B979F6}" srcId="{F1303E4B-816C-4479-978F-D916EB525671}" destId="{8E58FD8F-BD0B-413B-88B9-5C12BB0B93F2}" srcOrd="4" destOrd="0" parTransId="{2F65E52F-A8AE-4567-93D8-937CCE1209E2}" sibTransId="{D7111513-A239-4F54-A3A0-A293E7C670FA}"/>
    <dgm:cxn modelId="{7F2AFA42-170F-4F43-A7D2-D010FD6074F8}" srcId="{F1303E4B-816C-4479-978F-D916EB525671}" destId="{58DE0775-A43B-4E6F-9E99-46AFB6EBC533}" srcOrd="3" destOrd="0" parTransId="{D86EAE83-A5B2-45F7-BD8F-3EE1EC99B798}" sibTransId="{E1F91644-D928-4DB3-8E81-3408D3A98F24}"/>
    <dgm:cxn modelId="{2037677D-A471-4056-974D-592A05138916}" type="presOf" srcId="{91F0058C-5266-48E3-B51F-67703BDE7D16}" destId="{E0A5DB4E-FACA-429A-95D0-B9B9F9D859FD}" srcOrd="0" destOrd="0" presId="urn:microsoft.com/office/officeart/2018/5/layout/IconLeafLabelList"/>
    <dgm:cxn modelId="{5CE40E93-BF8A-49FE-B250-23B5DAE69B5D}" type="presOf" srcId="{F1303E4B-816C-4479-978F-D916EB525671}" destId="{CD4C5E81-0019-477F-987E-C593A9EE1756}" srcOrd="0" destOrd="0" presId="urn:microsoft.com/office/officeart/2018/5/layout/IconLeafLabelList"/>
    <dgm:cxn modelId="{F408D8A9-6D5A-49D8-93DE-F1248AA064E9}" srcId="{F1303E4B-816C-4479-978F-D916EB525671}" destId="{8FEF3693-F0EC-4C06-879A-16756E974DBD}" srcOrd="0" destOrd="0" parTransId="{60CAFDA0-A279-4D7C-BC39-BDD76D6B74ED}" sibTransId="{74B97224-F9BD-44FA-B2DA-7CEBF1D45D6B}"/>
    <dgm:cxn modelId="{0DDAB7EE-4DCB-41AB-8A5F-DE3E47FF0A13}" type="presOf" srcId="{58DE0775-A43B-4E6F-9E99-46AFB6EBC533}" destId="{5FE28BD2-5FD6-45F8-BE8B-E2D754F12837}" srcOrd="0" destOrd="0" presId="urn:microsoft.com/office/officeart/2018/5/layout/IconLeafLabelList"/>
    <dgm:cxn modelId="{C8465BFC-6C57-4FA2-BAFB-EECB02B18787}" type="presOf" srcId="{89010D1B-E963-4BD1-8362-66ED73B06B80}" destId="{8BE9805D-3DA6-4BCE-A630-FF7FBA967700}" srcOrd="0" destOrd="0" presId="urn:microsoft.com/office/officeart/2018/5/layout/IconLeafLabelList"/>
    <dgm:cxn modelId="{74C76DDC-20C4-40BB-95BF-58EBE74BD785}" type="presParOf" srcId="{CD4C5E81-0019-477F-987E-C593A9EE1756}" destId="{6B66B51E-2087-4484-ABE2-FBE6E8C7395C}" srcOrd="0" destOrd="0" presId="urn:microsoft.com/office/officeart/2018/5/layout/IconLeafLabelList"/>
    <dgm:cxn modelId="{E766B854-DBB6-41D1-94A7-E9EA895D6C40}" type="presParOf" srcId="{6B66B51E-2087-4484-ABE2-FBE6E8C7395C}" destId="{16F3C873-CD9B-405E-AA35-6B79810C7349}" srcOrd="0" destOrd="0" presId="urn:microsoft.com/office/officeart/2018/5/layout/IconLeafLabelList"/>
    <dgm:cxn modelId="{B021AF5C-A067-4DC6-AB07-49375C0A718F}" type="presParOf" srcId="{6B66B51E-2087-4484-ABE2-FBE6E8C7395C}" destId="{0B49295C-26E9-47BB-8A8A-198E71E77AF6}" srcOrd="1" destOrd="0" presId="urn:microsoft.com/office/officeart/2018/5/layout/IconLeafLabelList"/>
    <dgm:cxn modelId="{2EB133DC-C0E9-42CC-B1E3-30657FF4BD47}" type="presParOf" srcId="{6B66B51E-2087-4484-ABE2-FBE6E8C7395C}" destId="{44B340B0-CB7F-4D6B-89DF-AF862D281CF4}" srcOrd="2" destOrd="0" presId="urn:microsoft.com/office/officeart/2018/5/layout/IconLeafLabelList"/>
    <dgm:cxn modelId="{92619E1C-3914-445A-A943-87E32D17C388}" type="presParOf" srcId="{6B66B51E-2087-4484-ABE2-FBE6E8C7395C}" destId="{6BC036A2-E0B7-47E0-B90F-A7009B32598C}" srcOrd="3" destOrd="0" presId="urn:microsoft.com/office/officeart/2018/5/layout/IconLeafLabelList"/>
    <dgm:cxn modelId="{2FE317D9-A69D-4AA9-9682-05702F3CD26E}" type="presParOf" srcId="{CD4C5E81-0019-477F-987E-C593A9EE1756}" destId="{C9B482D2-61D9-4927-A3FC-CE7A8534D215}" srcOrd="1" destOrd="0" presId="urn:microsoft.com/office/officeart/2018/5/layout/IconLeafLabelList"/>
    <dgm:cxn modelId="{A8BB697E-1280-4750-AE81-2DF85CF289E8}" type="presParOf" srcId="{CD4C5E81-0019-477F-987E-C593A9EE1756}" destId="{356A0512-FBF7-498D-9681-C79D092A831F}" srcOrd="2" destOrd="0" presId="urn:microsoft.com/office/officeart/2018/5/layout/IconLeafLabelList"/>
    <dgm:cxn modelId="{5A674023-7E0A-4983-8BA5-00F0466C521A}" type="presParOf" srcId="{356A0512-FBF7-498D-9681-C79D092A831F}" destId="{42D04437-5854-45B1-9EDB-D59C14FF6610}" srcOrd="0" destOrd="0" presId="urn:microsoft.com/office/officeart/2018/5/layout/IconLeafLabelList"/>
    <dgm:cxn modelId="{83869878-5AB2-414D-8C4E-457D62CDF5AF}" type="presParOf" srcId="{356A0512-FBF7-498D-9681-C79D092A831F}" destId="{B984D8C9-BD91-46EA-8FB4-2C27709AD5F2}" srcOrd="1" destOrd="0" presId="urn:microsoft.com/office/officeart/2018/5/layout/IconLeafLabelList"/>
    <dgm:cxn modelId="{9250AF62-36BB-40A5-A385-1B806BBDB687}" type="presParOf" srcId="{356A0512-FBF7-498D-9681-C79D092A831F}" destId="{CB04A249-6812-4198-A192-301CD54E148C}" srcOrd="2" destOrd="0" presId="urn:microsoft.com/office/officeart/2018/5/layout/IconLeafLabelList"/>
    <dgm:cxn modelId="{ED1E4459-6C58-4F28-90EB-2F2B80BC8B19}" type="presParOf" srcId="{356A0512-FBF7-498D-9681-C79D092A831F}" destId="{E0A5DB4E-FACA-429A-95D0-B9B9F9D859FD}" srcOrd="3" destOrd="0" presId="urn:microsoft.com/office/officeart/2018/5/layout/IconLeafLabelList"/>
    <dgm:cxn modelId="{B9B296A2-4C19-4E21-8BB2-BCA96C26E371}" type="presParOf" srcId="{CD4C5E81-0019-477F-987E-C593A9EE1756}" destId="{F9F7B691-4414-410B-A6DC-AF9F021D1013}" srcOrd="3" destOrd="0" presId="urn:microsoft.com/office/officeart/2018/5/layout/IconLeafLabelList"/>
    <dgm:cxn modelId="{0D654A16-A289-4B8B-A43A-AC62233C2392}" type="presParOf" srcId="{CD4C5E81-0019-477F-987E-C593A9EE1756}" destId="{07D2521B-524D-4DDF-ACA6-B24F7BC14BF5}" srcOrd="4" destOrd="0" presId="urn:microsoft.com/office/officeart/2018/5/layout/IconLeafLabelList"/>
    <dgm:cxn modelId="{F9B53481-40EE-4212-A7ED-230B99DD2071}" type="presParOf" srcId="{07D2521B-524D-4DDF-ACA6-B24F7BC14BF5}" destId="{4CA6BE4B-C460-444F-8616-40682F3E4B4C}" srcOrd="0" destOrd="0" presId="urn:microsoft.com/office/officeart/2018/5/layout/IconLeafLabelList"/>
    <dgm:cxn modelId="{EFB26C83-59B6-4886-9724-ED8A0E72F9B5}" type="presParOf" srcId="{07D2521B-524D-4DDF-ACA6-B24F7BC14BF5}" destId="{8FBEF5E1-CFC6-4190-A3CE-C2769D3980BD}" srcOrd="1" destOrd="0" presId="urn:microsoft.com/office/officeart/2018/5/layout/IconLeafLabelList"/>
    <dgm:cxn modelId="{D6442E1C-EC56-4720-844F-57F658FBCB9D}" type="presParOf" srcId="{07D2521B-524D-4DDF-ACA6-B24F7BC14BF5}" destId="{E26FD1FD-4388-4BE5-A6A5-E1C2C329C4AD}" srcOrd="2" destOrd="0" presId="urn:microsoft.com/office/officeart/2018/5/layout/IconLeafLabelList"/>
    <dgm:cxn modelId="{40252F72-4872-47BC-A866-99FFA581C342}" type="presParOf" srcId="{07D2521B-524D-4DDF-ACA6-B24F7BC14BF5}" destId="{8BE9805D-3DA6-4BCE-A630-FF7FBA967700}" srcOrd="3" destOrd="0" presId="urn:microsoft.com/office/officeart/2018/5/layout/IconLeafLabelList"/>
    <dgm:cxn modelId="{64ECF68F-A3A0-4BF4-879F-598528965EF1}" type="presParOf" srcId="{CD4C5E81-0019-477F-987E-C593A9EE1756}" destId="{9F719B3A-6E9B-4020-B75E-CF2EAB2049B3}" srcOrd="5" destOrd="0" presId="urn:microsoft.com/office/officeart/2018/5/layout/IconLeafLabelList"/>
    <dgm:cxn modelId="{909B70F9-50FA-4355-8AEB-C66F81B6BC6C}" type="presParOf" srcId="{CD4C5E81-0019-477F-987E-C593A9EE1756}" destId="{706C79C7-4434-4CAF-B4F2-8EA5EAB1A6FE}" srcOrd="6" destOrd="0" presId="urn:microsoft.com/office/officeart/2018/5/layout/IconLeafLabelList"/>
    <dgm:cxn modelId="{34C33348-D424-4F56-AB27-2AA3BCE384E2}" type="presParOf" srcId="{706C79C7-4434-4CAF-B4F2-8EA5EAB1A6FE}" destId="{D3AC4848-169C-4A8F-AC3B-7002CF2DCD15}" srcOrd="0" destOrd="0" presId="urn:microsoft.com/office/officeart/2018/5/layout/IconLeafLabelList"/>
    <dgm:cxn modelId="{DCE3A900-9F0B-4288-A2E0-4C227BAA5857}" type="presParOf" srcId="{706C79C7-4434-4CAF-B4F2-8EA5EAB1A6FE}" destId="{36644426-4854-4D7D-BC36-1B5B50781AE7}" srcOrd="1" destOrd="0" presId="urn:microsoft.com/office/officeart/2018/5/layout/IconLeafLabelList"/>
    <dgm:cxn modelId="{D263FE81-27E8-431B-9D5A-E0BE9D76E358}" type="presParOf" srcId="{706C79C7-4434-4CAF-B4F2-8EA5EAB1A6FE}" destId="{299F3155-1896-4D92-8D35-15CE4D691B74}" srcOrd="2" destOrd="0" presId="urn:microsoft.com/office/officeart/2018/5/layout/IconLeafLabelList"/>
    <dgm:cxn modelId="{038E068F-A061-4441-89F3-BE736C42CD2C}" type="presParOf" srcId="{706C79C7-4434-4CAF-B4F2-8EA5EAB1A6FE}" destId="{5FE28BD2-5FD6-45F8-BE8B-E2D754F12837}" srcOrd="3" destOrd="0" presId="urn:microsoft.com/office/officeart/2018/5/layout/IconLeafLabelList"/>
    <dgm:cxn modelId="{EA83F7AC-C4AB-4BA3-B187-C526AEF73B0B}" type="presParOf" srcId="{CD4C5E81-0019-477F-987E-C593A9EE1756}" destId="{9B6D11EF-0AB7-45F8-9D8A-A3C0AC087F52}" srcOrd="7" destOrd="0" presId="urn:microsoft.com/office/officeart/2018/5/layout/IconLeafLabelList"/>
    <dgm:cxn modelId="{A9A6E0ED-65A9-4603-B246-D80779B10630}" type="presParOf" srcId="{CD4C5E81-0019-477F-987E-C593A9EE1756}" destId="{259191D4-7209-4AE9-8F27-0B0BB9BD21F7}" srcOrd="8" destOrd="0" presId="urn:microsoft.com/office/officeart/2018/5/layout/IconLeafLabelList"/>
    <dgm:cxn modelId="{804D1B06-32BA-4C31-9D00-F71F29B292D1}" type="presParOf" srcId="{259191D4-7209-4AE9-8F27-0B0BB9BD21F7}" destId="{E58FBAAF-16C3-4AC9-BCD8-52D77CF2DB73}" srcOrd="0" destOrd="0" presId="urn:microsoft.com/office/officeart/2018/5/layout/IconLeafLabelList"/>
    <dgm:cxn modelId="{AE57B8F0-E447-4179-9719-2699F39E9A63}" type="presParOf" srcId="{259191D4-7209-4AE9-8F27-0B0BB9BD21F7}" destId="{0EC7D3AC-33EC-45B4-B836-CFF8C1929CAF}" srcOrd="1" destOrd="0" presId="urn:microsoft.com/office/officeart/2018/5/layout/IconLeafLabelList"/>
    <dgm:cxn modelId="{67ADC517-21BD-43F3-953D-84EE24A8A0BB}" type="presParOf" srcId="{259191D4-7209-4AE9-8F27-0B0BB9BD21F7}" destId="{36D957F0-FB11-454D-BB62-29523084BB8C}" srcOrd="2" destOrd="0" presId="urn:microsoft.com/office/officeart/2018/5/layout/IconLeafLabelList"/>
    <dgm:cxn modelId="{E72D09A0-AEB8-480A-8DF6-DA406750D662}" type="presParOf" srcId="{259191D4-7209-4AE9-8F27-0B0BB9BD21F7}" destId="{4D8A4A62-AC00-4F6B-BA9B-EA09D8061CB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9596E-06E5-4819-A63B-3167C210547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0ACB743-3651-4215-818C-2AC559EDB2F9}">
      <dgm:prSet custT="1"/>
      <dgm:spPr/>
      <dgm:t>
        <a:bodyPr/>
        <a:lstStyle/>
        <a:p>
          <a:pPr>
            <a:defRPr cap="all"/>
          </a:pPr>
          <a:r>
            <a:rPr lang="de-DE" sz="1600" b="1" dirty="0"/>
            <a:t>Wirtschaft </a:t>
          </a:r>
        </a:p>
        <a:p>
          <a:pPr>
            <a:defRPr cap="all"/>
          </a:pPr>
          <a:r>
            <a:rPr lang="de-DE" sz="1600" dirty="0"/>
            <a:t>ÖPNV, Messen, Märkte, Gewerbeansiedlung </a:t>
          </a:r>
        </a:p>
      </dgm:t>
    </dgm:pt>
    <dgm:pt modelId="{C15FDA31-A2C0-4033-9522-F3C0D9871ECE}" type="parTrans" cxnId="{1B383CD3-668B-4223-A902-CE74BE6A040B}">
      <dgm:prSet/>
      <dgm:spPr/>
      <dgm:t>
        <a:bodyPr/>
        <a:lstStyle/>
        <a:p>
          <a:endParaRPr lang="en-US"/>
        </a:p>
      </dgm:t>
    </dgm:pt>
    <dgm:pt modelId="{375AFEBB-DD54-4D01-88AF-C7EE7698144F}" type="sibTrans" cxnId="{1B383CD3-668B-4223-A902-CE74BE6A040B}">
      <dgm:prSet/>
      <dgm:spPr/>
      <dgm:t>
        <a:bodyPr/>
        <a:lstStyle/>
        <a:p>
          <a:endParaRPr lang="en-US"/>
        </a:p>
      </dgm:t>
    </dgm:pt>
    <dgm:pt modelId="{567D044E-6F21-43D3-A7CD-F6B6011331FD}">
      <dgm:prSet custT="1"/>
      <dgm:spPr/>
      <dgm:t>
        <a:bodyPr/>
        <a:lstStyle/>
        <a:p>
          <a:pPr>
            <a:defRPr cap="all"/>
          </a:pPr>
          <a:r>
            <a:rPr lang="de-DE" sz="1600" b="1" dirty="0"/>
            <a:t>Soziales</a:t>
          </a:r>
        </a:p>
        <a:p>
          <a:pPr>
            <a:defRPr cap="all"/>
          </a:pPr>
          <a:r>
            <a:rPr lang="de-DE" sz="1600" dirty="0"/>
            <a:t> Suchtberatung, Altenpflege, Frauenhäuser</a:t>
          </a:r>
          <a:endParaRPr lang="en-US" sz="1600" dirty="0"/>
        </a:p>
      </dgm:t>
    </dgm:pt>
    <dgm:pt modelId="{36E3B575-93B0-4B6C-8471-D92B16D82525}" type="parTrans" cxnId="{42F01A90-A52F-44EB-B29E-027F63A1368C}">
      <dgm:prSet/>
      <dgm:spPr/>
      <dgm:t>
        <a:bodyPr/>
        <a:lstStyle/>
        <a:p>
          <a:endParaRPr lang="en-US"/>
        </a:p>
      </dgm:t>
    </dgm:pt>
    <dgm:pt modelId="{8BA82136-9517-416F-BD9B-3EE7F4612181}" type="sibTrans" cxnId="{42F01A90-A52F-44EB-B29E-027F63A1368C}">
      <dgm:prSet/>
      <dgm:spPr/>
      <dgm:t>
        <a:bodyPr/>
        <a:lstStyle/>
        <a:p>
          <a:endParaRPr lang="en-US"/>
        </a:p>
      </dgm:t>
    </dgm:pt>
    <dgm:pt modelId="{3B840B6E-13AE-44CF-993F-2AB64E045691}">
      <dgm:prSet custT="1"/>
      <dgm:spPr/>
      <dgm:t>
        <a:bodyPr/>
        <a:lstStyle/>
        <a:p>
          <a:pPr>
            <a:defRPr cap="all"/>
          </a:pPr>
          <a:r>
            <a:rPr lang="de-DE" sz="1600" b="1" dirty="0"/>
            <a:t>Kultur</a:t>
          </a:r>
        </a:p>
        <a:p>
          <a:pPr>
            <a:defRPr cap="all"/>
          </a:pPr>
          <a:r>
            <a:rPr lang="de-DE" sz="1600" dirty="0"/>
            <a:t>Schwimmbäder, Bibliotheken, Museen, Theater</a:t>
          </a:r>
          <a:endParaRPr lang="en-US" sz="1600" dirty="0"/>
        </a:p>
      </dgm:t>
    </dgm:pt>
    <dgm:pt modelId="{0E96E33E-871B-4242-88FA-7E1F1D896DBC}" type="parTrans" cxnId="{D426B11F-3B94-42A8-879E-9A2DE8041334}">
      <dgm:prSet/>
      <dgm:spPr/>
      <dgm:t>
        <a:bodyPr/>
        <a:lstStyle/>
        <a:p>
          <a:endParaRPr lang="en-US"/>
        </a:p>
      </dgm:t>
    </dgm:pt>
    <dgm:pt modelId="{6F40A9B5-87DD-47BB-A97A-2365E5F0C31A}" type="sibTrans" cxnId="{D426B11F-3B94-42A8-879E-9A2DE8041334}">
      <dgm:prSet/>
      <dgm:spPr/>
      <dgm:t>
        <a:bodyPr/>
        <a:lstStyle/>
        <a:p>
          <a:endParaRPr lang="en-US"/>
        </a:p>
      </dgm:t>
    </dgm:pt>
    <dgm:pt modelId="{673776A3-9055-4483-892B-A8D194781B24}">
      <dgm:prSet/>
      <dgm:spPr/>
      <dgm:t>
        <a:bodyPr/>
        <a:lstStyle/>
        <a:p>
          <a:pPr>
            <a:defRPr cap="all"/>
          </a:pPr>
          <a:r>
            <a:rPr lang="de-DE" b="1" dirty="0"/>
            <a:t>Freizeit</a:t>
          </a:r>
          <a:endParaRPr lang="de-DE" dirty="0"/>
        </a:p>
        <a:p>
          <a:pPr>
            <a:defRPr cap="all"/>
          </a:pPr>
          <a:r>
            <a:rPr lang="de-DE" dirty="0"/>
            <a:t>Spiel- und Sportanlagen, Jugendeinrichtungen</a:t>
          </a:r>
          <a:endParaRPr lang="en-US" dirty="0"/>
        </a:p>
      </dgm:t>
    </dgm:pt>
    <dgm:pt modelId="{701459B1-F7F9-4755-B136-541B7D1C9642}" type="parTrans" cxnId="{5ACA828A-CBA2-47B4-8B3A-A264D9411140}">
      <dgm:prSet/>
      <dgm:spPr/>
      <dgm:t>
        <a:bodyPr/>
        <a:lstStyle/>
        <a:p>
          <a:endParaRPr lang="en-US"/>
        </a:p>
      </dgm:t>
    </dgm:pt>
    <dgm:pt modelId="{97828F95-5AE3-42DE-AE0E-59806266BAB3}" type="sibTrans" cxnId="{5ACA828A-CBA2-47B4-8B3A-A264D9411140}">
      <dgm:prSet/>
      <dgm:spPr/>
      <dgm:t>
        <a:bodyPr/>
        <a:lstStyle/>
        <a:p>
          <a:endParaRPr lang="en-US"/>
        </a:p>
      </dgm:t>
    </dgm:pt>
    <dgm:pt modelId="{87CC160D-3C22-4868-843E-4CDCDD758606}" type="pres">
      <dgm:prSet presAssocID="{DBB9596E-06E5-4819-A63B-3167C2105474}" presName="root" presStyleCnt="0">
        <dgm:presLayoutVars>
          <dgm:dir/>
          <dgm:resizeHandles val="exact"/>
        </dgm:presLayoutVars>
      </dgm:prSet>
      <dgm:spPr/>
    </dgm:pt>
    <dgm:pt modelId="{1CC096FC-83C1-467C-A245-D8225BEC65D8}" type="pres">
      <dgm:prSet presAssocID="{D0ACB743-3651-4215-818C-2AC559EDB2F9}" presName="compNode" presStyleCnt="0"/>
      <dgm:spPr/>
    </dgm:pt>
    <dgm:pt modelId="{AAD18CDB-67F2-4024-96FF-7B342440F256}" type="pres">
      <dgm:prSet presAssocID="{D0ACB743-3651-4215-818C-2AC559EDB2F9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CF71048-40B4-4126-974F-78828A311AD2}" type="pres">
      <dgm:prSet presAssocID="{D0ACB743-3651-4215-818C-2AC559EDB2F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ünzen"/>
        </a:ext>
      </dgm:extLst>
    </dgm:pt>
    <dgm:pt modelId="{14DA8797-9470-4853-A60C-A2167BC5BB4A}" type="pres">
      <dgm:prSet presAssocID="{D0ACB743-3651-4215-818C-2AC559EDB2F9}" presName="spaceRect" presStyleCnt="0"/>
      <dgm:spPr/>
    </dgm:pt>
    <dgm:pt modelId="{253E09FA-2BDD-4F9D-A28F-E9824DD01C1F}" type="pres">
      <dgm:prSet presAssocID="{D0ACB743-3651-4215-818C-2AC559EDB2F9}" presName="textRect" presStyleLbl="revTx" presStyleIdx="0" presStyleCnt="4">
        <dgm:presLayoutVars>
          <dgm:chMax val="1"/>
          <dgm:chPref val="1"/>
        </dgm:presLayoutVars>
      </dgm:prSet>
      <dgm:spPr/>
    </dgm:pt>
    <dgm:pt modelId="{F8B3A971-499E-4B09-A5C6-795336DEC2B3}" type="pres">
      <dgm:prSet presAssocID="{375AFEBB-DD54-4D01-88AF-C7EE7698144F}" presName="sibTrans" presStyleCnt="0"/>
      <dgm:spPr/>
    </dgm:pt>
    <dgm:pt modelId="{3F775C1B-BB5B-4608-97D3-03AA8C8AD564}" type="pres">
      <dgm:prSet presAssocID="{567D044E-6F21-43D3-A7CD-F6B6011331FD}" presName="compNode" presStyleCnt="0"/>
      <dgm:spPr/>
    </dgm:pt>
    <dgm:pt modelId="{74C55688-376D-468F-B179-EB34469C5A06}" type="pres">
      <dgm:prSet presAssocID="{567D044E-6F21-43D3-A7CD-F6B6011331FD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0EB8443-2FE9-44BF-8D28-97FEEDBD222A}" type="pres">
      <dgm:prSet presAssocID="{567D044E-6F21-43D3-A7CD-F6B6011331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49ED1ADE-B48D-4087-9211-42A712D07486}" type="pres">
      <dgm:prSet presAssocID="{567D044E-6F21-43D3-A7CD-F6B6011331FD}" presName="spaceRect" presStyleCnt="0"/>
      <dgm:spPr/>
    </dgm:pt>
    <dgm:pt modelId="{33008B90-09CF-4D5C-81C4-6DAF0E985112}" type="pres">
      <dgm:prSet presAssocID="{567D044E-6F21-43D3-A7CD-F6B6011331FD}" presName="textRect" presStyleLbl="revTx" presStyleIdx="1" presStyleCnt="4">
        <dgm:presLayoutVars>
          <dgm:chMax val="1"/>
          <dgm:chPref val="1"/>
        </dgm:presLayoutVars>
      </dgm:prSet>
      <dgm:spPr/>
    </dgm:pt>
    <dgm:pt modelId="{9D61343F-3EF8-47F1-A3E0-F480B96E19DF}" type="pres">
      <dgm:prSet presAssocID="{8BA82136-9517-416F-BD9B-3EE7F4612181}" presName="sibTrans" presStyleCnt="0"/>
      <dgm:spPr/>
    </dgm:pt>
    <dgm:pt modelId="{9CE16FE9-709F-4E8C-8283-6BA7B0FC803F}" type="pres">
      <dgm:prSet presAssocID="{3B840B6E-13AE-44CF-993F-2AB64E045691}" presName="compNode" presStyleCnt="0"/>
      <dgm:spPr/>
    </dgm:pt>
    <dgm:pt modelId="{6FB7C0E8-9F43-4B64-A5DA-33FA4EE5DFAA}" type="pres">
      <dgm:prSet presAssocID="{3B840B6E-13AE-44CF-993F-2AB64E045691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  <a:solidFill>
          <a:srgbClr val="392486"/>
        </a:solidFill>
      </dgm:spPr>
    </dgm:pt>
    <dgm:pt modelId="{3B6D5496-A956-4450-9A63-9AAF5440DF79}" type="pres">
      <dgm:prSet presAssocID="{3B840B6E-13AE-44CF-993F-2AB64E0456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CFEFADB-8558-44AC-B306-5DC192206B75}" type="pres">
      <dgm:prSet presAssocID="{3B840B6E-13AE-44CF-993F-2AB64E045691}" presName="spaceRect" presStyleCnt="0"/>
      <dgm:spPr/>
    </dgm:pt>
    <dgm:pt modelId="{1BE2199C-EE9B-4E11-9673-A1884F88EAF4}" type="pres">
      <dgm:prSet presAssocID="{3B840B6E-13AE-44CF-993F-2AB64E045691}" presName="textRect" presStyleLbl="revTx" presStyleIdx="2" presStyleCnt="4">
        <dgm:presLayoutVars>
          <dgm:chMax val="1"/>
          <dgm:chPref val="1"/>
        </dgm:presLayoutVars>
      </dgm:prSet>
      <dgm:spPr/>
    </dgm:pt>
    <dgm:pt modelId="{7C451FB6-1F89-4FC4-A858-4A151D1B9C05}" type="pres">
      <dgm:prSet presAssocID="{6F40A9B5-87DD-47BB-A97A-2365E5F0C31A}" presName="sibTrans" presStyleCnt="0"/>
      <dgm:spPr/>
    </dgm:pt>
    <dgm:pt modelId="{518685E2-5D19-4073-8109-64941E9F1C38}" type="pres">
      <dgm:prSet presAssocID="{673776A3-9055-4483-892B-A8D194781B24}" presName="compNode" presStyleCnt="0"/>
      <dgm:spPr/>
    </dgm:pt>
    <dgm:pt modelId="{C830D301-54E9-4E70-B534-1962A72C4A64}" type="pres">
      <dgm:prSet presAssocID="{673776A3-9055-4483-892B-A8D194781B2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  <a:solidFill>
          <a:srgbClr val="F95B55"/>
        </a:solidFill>
      </dgm:spPr>
    </dgm:pt>
    <dgm:pt modelId="{9FCBA356-69A7-4A59-A2A3-4F54C36304BD}" type="pres">
      <dgm:prSet presAssocID="{673776A3-9055-4483-892B-A8D194781B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fahren"/>
        </a:ext>
      </dgm:extLst>
    </dgm:pt>
    <dgm:pt modelId="{B55A6A50-4F5F-4439-81BB-AA977B77F388}" type="pres">
      <dgm:prSet presAssocID="{673776A3-9055-4483-892B-A8D194781B24}" presName="spaceRect" presStyleCnt="0"/>
      <dgm:spPr/>
    </dgm:pt>
    <dgm:pt modelId="{F9A1B4FD-8732-4B8C-999A-FACF9C121AC6}" type="pres">
      <dgm:prSet presAssocID="{673776A3-9055-4483-892B-A8D194781B2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4ABE105-02EA-4485-8309-279F0225D9E3}" type="presOf" srcId="{DBB9596E-06E5-4819-A63B-3167C2105474}" destId="{87CC160D-3C22-4868-843E-4CDCDD758606}" srcOrd="0" destOrd="0" presId="urn:microsoft.com/office/officeart/2018/5/layout/IconLeafLabelList"/>
    <dgm:cxn modelId="{D426B11F-3B94-42A8-879E-9A2DE8041334}" srcId="{DBB9596E-06E5-4819-A63B-3167C2105474}" destId="{3B840B6E-13AE-44CF-993F-2AB64E045691}" srcOrd="2" destOrd="0" parTransId="{0E96E33E-871B-4242-88FA-7E1F1D896DBC}" sibTransId="{6F40A9B5-87DD-47BB-A97A-2365E5F0C31A}"/>
    <dgm:cxn modelId="{C9B1A171-950F-4360-B6CA-A7F07037B6A4}" type="presOf" srcId="{D0ACB743-3651-4215-818C-2AC559EDB2F9}" destId="{253E09FA-2BDD-4F9D-A28F-E9824DD01C1F}" srcOrd="0" destOrd="0" presId="urn:microsoft.com/office/officeart/2018/5/layout/IconLeafLabelList"/>
    <dgm:cxn modelId="{8DE27558-5E9C-4D8B-9452-9153B497DED0}" type="presOf" srcId="{3B840B6E-13AE-44CF-993F-2AB64E045691}" destId="{1BE2199C-EE9B-4E11-9673-A1884F88EAF4}" srcOrd="0" destOrd="0" presId="urn:microsoft.com/office/officeart/2018/5/layout/IconLeafLabelList"/>
    <dgm:cxn modelId="{5ACA828A-CBA2-47B4-8B3A-A264D9411140}" srcId="{DBB9596E-06E5-4819-A63B-3167C2105474}" destId="{673776A3-9055-4483-892B-A8D194781B24}" srcOrd="3" destOrd="0" parTransId="{701459B1-F7F9-4755-B136-541B7D1C9642}" sibTransId="{97828F95-5AE3-42DE-AE0E-59806266BAB3}"/>
    <dgm:cxn modelId="{42F01A90-A52F-44EB-B29E-027F63A1368C}" srcId="{DBB9596E-06E5-4819-A63B-3167C2105474}" destId="{567D044E-6F21-43D3-A7CD-F6B6011331FD}" srcOrd="1" destOrd="0" parTransId="{36E3B575-93B0-4B6C-8471-D92B16D82525}" sibTransId="{8BA82136-9517-416F-BD9B-3EE7F4612181}"/>
    <dgm:cxn modelId="{8CF4B1B9-7233-4E26-99EE-3D3A395991AA}" type="presOf" srcId="{673776A3-9055-4483-892B-A8D194781B24}" destId="{F9A1B4FD-8732-4B8C-999A-FACF9C121AC6}" srcOrd="0" destOrd="0" presId="urn:microsoft.com/office/officeart/2018/5/layout/IconLeafLabelList"/>
    <dgm:cxn modelId="{1B383CD3-668B-4223-A902-CE74BE6A040B}" srcId="{DBB9596E-06E5-4819-A63B-3167C2105474}" destId="{D0ACB743-3651-4215-818C-2AC559EDB2F9}" srcOrd="0" destOrd="0" parTransId="{C15FDA31-A2C0-4033-9522-F3C0D9871ECE}" sibTransId="{375AFEBB-DD54-4D01-88AF-C7EE7698144F}"/>
    <dgm:cxn modelId="{96AB1BDD-EAC9-4E0A-BA43-31285CB74A94}" type="presOf" srcId="{567D044E-6F21-43D3-A7CD-F6B6011331FD}" destId="{33008B90-09CF-4D5C-81C4-6DAF0E985112}" srcOrd="0" destOrd="0" presId="urn:microsoft.com/office/officeart/2018/5/layout/IconLeafLabelList"/>
    <dgm:cxn modelId="{E0910C78-069D-45F7-9351-4B15A85F628A}" type="presParOf" srcId="{87CC160D-3C22-4868-843E-4CDCDD758606}" destId="{1CC096FC-83C1-467C-A245-D8225BEC65D8}" srcOrd="0" destOrd="0" presId="urn:microsoft.com/office/officeart/2018/5/layout/IconLeafLabelList"/>
    <dgm:cxn modelId="{42B2A691-6988-41FD-8B00-E2892B251E3E}" type="presParOf" srcId="{1CC096FC-83C1-467C-A245-D8225BEC65D8}" destId="{AAD18CDB-67F2-4024-96FF-7B342440F256}" srcOrd="0" destOrd="0" presId="urn:microsoft.com/office/officeart/2018/5/layout/IconLeafLabelList"/>
    <dgm:cxn modelId="{D9C827D8-5CAD-47A1-AAC3-6F14B4EC5029}" type="presParOf" srcId="{1CC096FC-83C1-467C-A245-D8225BEC65D8}" destId="{3CF71048-40B4-4126-974F-78828A311AD2}" srcOrd="1" destOrd="0" presId="urn:microsoft.com/office/officeart/2018/5/layout/IconLeafLabelList"/>
    <dgm:cxn modelId="{35B71422-8742-4770-91A2-EAF8402F63CE}" type="presParOf" srcId="{1CC096FC-83C1-467C-A245-D8225BEC65D8}" destId="{14DA8797-9470-4853-A60C-A2167BC5BB4A}" srcOrd="2" destOrd="0" presId="urn:microsoft.com/office/officeart/2018/5/layout/IconLeafLabelList"/>
    <dgm:cxn modelId="{AB2A55F2-D9E9-4018-AEF8-9A2E05CC8D8F}" type="presParOf" srcId="{1CC096FC-83C1-467C-A245-D8225BEC65D8}" destId="{253E09FA-2BDD-4F9D-A28F-E9824DD01C1F}" srcOrd="3" destOrd="0" presId="urn:microsoft.com/office/officeart/2018/5/layout/IconLeafLabelList"/>
    <dgm:cxn modelId="{52B621BD-2849-4F84-96FB-0368A97DE2B5}" type="presParOf" srcId="{87CC160D-3C22-4868-843E-4CDCDD758606}" destId="{F8B3A971-499E-4B09-A5C6-795336DEC2B3}" srcOrd="1" destOrd="0" presId="urn:microsoft.com/office/officeart/2018/5/layout/IconLeafLabelList"/>
    <dgm:cxn modelId="{BFB19273-F2CF-4C8E-88D9-743BBD68DEEF}" type="presParOf" srcId="{87CC160D-3C22-4868-843E-4CDCDD758606}" destId="{3F775C1B-BB5B-4608-97D3-03AA8C8AD564}" srcOrd="2" destOrd="0" presId="urn:microsoft.com/office/officeart/2018/5/layout/IconLeafLabelList"/>
    <dgm:cxn modelId="{D49585E8-FB2F-4541-9D97-EB5EA1779A52}" type="presParOf" srcId="{3F775C1B-BB5B-4608-97D3-03AA8C8AD564}" destId="{74C55688-376D-468F-B179-EB34469C5A06}" srcOrd="0" destOrd="0" presId="urn:microsoft.com/office/officeart/2018/5/layout/IconLeafLabelList"/>
    <dgm:cxn modelId="{505B47C7-ADE3-4EC6-992D-E8EF41438F49}" type="presParOf" srcId="{3F775C1B-BB5B-4608-97D3-03AA8C8AD564}" destId="{60EB8443-2FE9-44BF-8D28-97FEEDBD222A}" srcOrd="1" destOrd="0" presId="urn:microsoft.com/office/officeart/2018/5/layout/IconLeafLabelList"/>
    <dgm:cxn modelId="{87749C4E-A354-404A-A666-8177B0A70EDC}" type="presParOf" srcId="{3F775C1B-BB5B-4608-97D3-03AA8C8AD564}" destId="{49ED1ADE-B48D-4087-9211-42A712D07486}" srcOrd="2" destOrd="0" presId="urn:microsoft.com/office/officeart/2018/5/layout/IconLeafLabelList"/>
    <dgm:cxn modelId="{1DBB5B4A-E002-44E0-8BE1-A0695FD2D040}" type="presParOf" srcId="{3F775C1B-BB5B-4608-97D3-03AA8C8AD564}" destId="{33008B90-09CF-4D5C-81C4-6DAF0E985112}" srcOrd="3" destOrd="0" presId="urn:microsoft.com/office/officeart/2018/5/layout/IconLeafLabelList"/>
    <dgm:cxn modelId="{E0A35903-7B40-4B81-A9B5-5AFA7B6305F5}" type="presParOf" srcId="{87CC160D-3C22-4868-843E-4CDCDD758606}" destId="{9D61343F-3EF8-47F1-A3E0-F480B96E19DF}" srcOrd="3" destOrd="0" presId="urn:microsoft.com/office/officeart/2018/5/layout/IconLeafLabelList"/>
    <dgm:cxn modelId="{335317B9-A5F7-4238-B0B9-101F22FD7FBB}" type="presParOf" srcId="{87CC160D-3C22-4868-843E-4CDCDD758606}" destId="{9CE16FE9-709F-4E8C-8283-6BA7B0FC803F}" srcOrd="4" destOrd="0" presId="urn:microsoft.com/office/officeart/2018/5/layout/IconLeafLabelList"/>
    <dgm:cxn modelId="{508ED30E-70B4-4ACE-B829-6EE5B652ABC1}" type="presParOf" srcId="{9CE16FE9-709F-4E8C-8283-6BA7B0FC803F}" destId="{6FB7C0E8-9F43-4B64-A5DA-33FA4EE5DFAA}" srcOrd="0" destOrd="0" presId="urn:microsoft.com/office/officeart/2018/5/layout/IconLeafLabelList"/>
    <dgm:cxn modelId="{660ADBD1-5E40-458F-9438-69EFDD19AE2D}" type="presParOf" srcId="{9CE16FE9-709F-4E8C-8283-6BA7B0FC803F}" destId="{3B6D5496-A956-4450-9A63-9AAF5440DF79}" srcOrd="1" destOrd="0" presId="urn:microsoft.com/office/officeart/2018/5/layout/IconLeafLabelList"/>
    <dgm:cxn modelId="{D5DAF63C-0409-448F-A8D0-28F99208C25E}" type="presParOf" srcId="{9CE16FE9-709F-4E8C-8283-6BA7B0FC803F}" destId="{CCFEFADB-8558-44AC-B306-5DC192206B75}" srcOrd="2" destOrd="0" presId="urn:microsoft.com/office/officeart/2018/5/layout/IconLeafLabelList"/>
    <dgm:cxn modelId="{E8B4480C-729E-4045-BF62-71BA142DD5DE}" type="presParOf" srcId="{9CE16FE9-709F-4E8C-8283-6BA7B0FC803F}" destId="{1BE2199C-EE9B-4E11-9673-A1884F88EAF4}" srcOrd="3" destOrd="0" presId="urn:microsoft.com/office/officeart/2018/5/layout/IconLeafLabelList"/>
    <dgm:cxn modelId="{D2794CEB-0046-4017-9134-21698235A66A}" type="presParOf" srcId="{87CC160D-3C22-4868-843E-4CDCDD758606}" destId="{7C451FB6-1F89-4FC4-A858-4A151D1B9C05}" srcOrd="5" destOrd="0" presId="urn:microsoft.com/office/officeart/2018/5/layout/IconLeafLabelList"/>
    <dgm:cxn modelId="{EE65ABD6-9765-4BB3-BDDF-A3865A0E6B2F}" type="presParOf" srcId="{87CC160D-3C22-4868-843E-4CDCDD758606}" destId="{518685E2-5D19-4073-8109-64941E9F1C38}" srcOrd="6" destOrd="0" presId="urn:microsoft.com/office/officeart/2018/5/layout/IconLeafLabelList"/>
    <dgm:cxn modelId="{29C2BB03-DC96-4683-8F1E-144F67FD8377}" type="presParOf" srcId="{518685E2-5D19-4073-8109-64941E9F1C38}" destId="{C830D301-54E9-4E70-B534-1962A72C4A64}" srcOrd="0" destOrd="0" presId="urn:microsoft.com/office/officeart/2018/5/layout/IconLeafLabelList"/>
    <dgm:cxn modelId="{43496D0F-DE17-44EB-A743-2D0D20A8D710}" type="presParOf" srcId="{518685E2-5D19-4073-8109-64941E9F1C38}" destId="{9FCBA356-69A7-4A59-A2A3-4F54C36304BD}" srcOrd="1" destOrd="0" presId="urn:microsoft.com/office/officeart/2018/5/layout/IconLeafLabelList"/>
    <dgm:cxn modelId="{CDCFA631-6F77-4185-8C3E-A598FA67C08E}" type="presParOf" srcId="{518685E2-5D19-4073-8109-64941E9F1C38}" destId="{B55A6A50-4F5F-4439-81BB-AA977B77F388}" srcOrd="2" destOrd="0" presId="urn:microsoft.com/office/officeart/2018/5/layout/IconLeafLabelList"/>
    <dgm:cxn modelId="{EE0C3DD0-01D1-4BE6-A2E0-9E99A5A4D90B}" type="presParOf" srcId="{518685E2-5D19-4073-8109-64941E9F1C38}" destId="{F9A1B4FD-8732-4B8C-999A-FACF9C121AC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691-B8A2-4C1B-8E0E-02763A608AF5}">
      <dsp:nvSpPr>
        <dsp:cNvPr id="0" name=""/>
        <dsp:cNvSpPr/>
      </dsp:nvSpPr>
      <dsp:spPr>
        <a:xfrm>
          <a:off x="1283" y="35336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843E9-06B1-4A94-A250-A9BDD3D267A0}">
      <dsp:nvSpPr>
        <dsp:cNvPr id="0" name=""/>
        <dsp:cNvSpPr/>
      </dsp:nvSpPr>
      <dsp:spPr>
        <a:xfrm>
          <a:off x="501904" y="828952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/>
            <a:t>Sonntag, 09. Juni 2024 von 8.00-18.00 Uhr</a:t>
          </a:r>
          <a:endParaRPr lang="en-US" sz="4400" kern="1200"/>
        </a:p>
      </dsp:txBody>
      <dsp:txXfrm>
        <a:off x="585701" y="912749"/>
        <a:ext cx="4337991" cy="2693452"/>
      </dsp:txXfrm>
    </dsp:sp>
    <dsp:sp modelId="{3CB486DD-E4A6-4CE6-AED6-0876B3D3DD6F}">
      <dsp:nvSpPr>
        <dsp:cNvPr id="0" name=""/>
        <dsp:cNvSpPr/>
      </dsp:nvSpPr>
      <dsp:spPr>
        <a:xfrm>
          <a:off x="5508110" y="35336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6A9E-831D-4FA6-A8FF-F45360406CAE}">
      <dsp:nvSpPr>
        <dsp:cNvPr id="0" name=""/>
        <dsp:cNvSpPr/>
      </dsp:nvSpPr>
      <dsp:spPr>
        <a:xfrm>
          <a:off x="6008730" y="828952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/>
            <a:t>Alle 5 Jahre</a:t>
          </a:r>
          <a:endParaRPr lang="en-US" sz="4400" kern="1200"/>
        </a:p>
      </dsp:txBody>
      <dsp:txXfrm>
        <a:off x="6092527" y="912749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3C873-CD9B-405E-AA35-6B79810C7349}">
      <dsp:nvSpPr>
        <dsp:cNvPr id="0" name=""/>
        <dsp:cNvSpPr/>
      </dsp:nvSpPr>
      <dsp:spPr>
        <a:xfrm>
          <a:off x="607787" y="577976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9295C-26E9-47BB-8A8A-198E71E77AF6}">
      <dsp:nvSpPr>
        <dsp:cNvPr id="0" name=""/>
        <dsp:cNvSpPr/>
      </dsp:nvSpPr>
      <dsp:spPr>
        <a:xfrm>
          <a:off x="841787" y="81197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036A2-E0B7-47E0-B90F-A7009B32598C}">
      <dsp:nvSpPr>
        <dsp:cNvPr id="0" name=""/>
        <dsp:cNvSpPr/>
      </dsp:nvSpPr>
      <dsp:spPr>
        <a:xfrm>
          <a:off x="126458" y="2017976"/>
          <a:ext cx="2060658" cy="125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1" kern="1200" dirty="0"/>
            <a:t>Bauwesen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Straßenbau, Bebauungspläne, Abfallentsorgung</a:t>
          </a:r>
          <a:endParaRPr lang="en-US" sz="1600" kern="1200" dirty="0"/>
        </a:p>
      </dsp:txBody>
      <dsp:txXfrm>
        <a:off x="126458" y="2017976"/>
        <a:ext cx="2060658" cy="1250039"/>
      </dsp:txXfrm>
    </dsp:sp>
    <dsp:sp modelId="{42D04437-5854-45B1-9EDB-D59C14FF6610}">
      <dsp:nvSpPr>
        <dsp:cNvPr id="0" name=""/>
        <dsp:cNvSpPr/>
      </dsp:nvSpPr>
      <dsp:spPr>
        <a:xfrm>
          <a:off x="2853116" y="577976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4D8C9-BD91-46EA-8FB4-2C27709AD5F2}">
      <dsp:nvSpPr>
        <dsp:cNvPr id="0" name=""/>
        <dsp:cNvSpPr/>
      </dsp:nvSpPr>
      <dsp:spPr>
        <a:xfrm>
          <a:off x="3087116" y="81197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5DB4E-FACA-429A-95D0-B9B9F9D859FD}">
      <dsp:nvSpPr>
        <dsp:cNvPr id="0" name=""/>
        <dsp:cNvSpPr/>
      </dsp:nvSpPr>
      <dsp:spPr>
        <a:xfrm>
          <a:off x="2502116" y="2017976"/>
          <a:ext cx="1800000" cy="125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1" kern="1200" dirty="0"/>
            <a:t>Bildung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Schulaufsicht, Schulverwaltung</a:t>
          </a:r>
        </a:p>
      </dsp:txBody>
      <dsp:txXfrm>
        <a:off x="2502116" y="2017976"/>
        <a:ext cx="1800000" cy="1250039"/>
      </dsp:txXfrm>
    </dsp:sp>
    <dsp:sp modelId="{4CA6BE4B-C460-444F-8616-40682F3E4B4C}">
      <dsp:nvSpPr>
        <dsp:cNvPr id="0" name=""/>
        <dsp:cNvSpPr/>
      </dsp:nvSpPr>
      <dsp:spPr>
        <a:xfrm>
          <a:off x="5132321" y="577976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rgbClr val="3924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EF5E1-CFC6-4190-A3CE-C2769D3980BD}">
      <dsp:nvSpPr>
        <dsp:cNvPr id="0" name=""/>
        <dsp:cNvSpPr/>
      </dsp:nvSpPr>
      <dsp:spPr>
        <a:xfrm>
          <a:off x="5366321" y="81197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9805D-3DA6-4BCE-A630-FF7FBA967700}">
      <dsp:nvSpPr>
        <dsp:cNvPr id="0" name=""/>
        <dsp:cNvSpPr/>
      </dsp:nvSpPr>
      <dsp:spPr>
        <a:xfrm>
          <a:off x="4617116" y="2017976"/>
          <a:ext cx="2128410" cy="125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1" kern="1200" dirty="0"/>
            <a:t>Verwaltung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Standesamt, Lebensmittel-kontrolle, Einwohner*-innenmeldewesen</a:t>
          </a:r>
          <a:endParaRPr lang="en-US" sz="1600" kern="1200" dirty="0"/>
        </a:p>
      </dsp:txBody>
      <dsp:txXfrm>
        <a:off x="4617116" y="2017976"/>
        <a:ext cx="2128410" cy="1250039"/>
      </dsp:txXfrm>
    </dsp:sp>
    <dsp:sp modelId="{D3AC4848-169C-4A8F-AC3B-7002CF2DCD15}">
      <dsp:nvSpPr>
        <dsp:cNvPr id="0" name=""/>
        <dsp:cNvSpPr/>
      </dsp:nvSpPr>
      <dsp:spPr>
        <a:xfrm>
          <a:off x="7411526" y="577976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rgbClr val="008D3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44426-4854-4D7D-BC36-1B5B50781AE7}">
      <dsp:nvSpPr>
        <dsp:cNvPr id="0" name=""/>
        <dsp:cNvSpPr/>
      </dsp:nvSpPr>
      <dsp:spPr>
        <a:xfrm>
          <a:off x="7645526" y="81197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28BD2-5FD6-45F8-BE8B-E2D754F12837}">
      <dsp:nvSpPr>
        <dsp:cNvPr id="0" name=""/>
        <dsp:cNvSpPr/>
      </dsp:nvSpPr>
      <dsp:spPr>
        <a:xfrm>
          <a:off x="7060526" y="2017976"/>
          <a:ext cx="1800000" cy="125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1" kern="1200" dirty="0"/>
            <a:t>Soziales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Horte, Kitas, Jugendhilfe </a:t>
          </a:r>
          <a:endParaRPr lang="en-US" sz="1600" kern="1200" dirty="0"/>
        </a:p>
      </dsp:txBody>
      <dsp:txXfrm>
        <a:off x="7060526" y="2017976"/>
        <a:ext cx="1800000" cy="1250039"/>
      </dsp:txXfrm>
    </dsp:sp>
    <dsp:sp modelId="{E58FBAAF-16C3-4AC9-BCD8-52D77CF2DB73}">
      <dsp:nvSpPr>
        <dsp:cNvPr id="0" name=""/>
        <dsp:cNvSpPr/>
      </dsp:nvSpPr>
      <dsp:spPr>
        <a:xfrm>
          <a:off x="9526526" y="577976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rgbClr val="F95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7D3AC-33EC-45B4-B836-CFF8C1929CAF}">
      <dsp:nvSpPr>
        <dsp:cNvPr id="0" name=""/>
        <dsp:cNvSpPr/>
      </dsp:nvSpPr>
      <dsp:spPr>
        <a:xfrm>
          <a:off x="9760526" y="811976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A4A62-AC00-4F6B-BA9B-EA09D8061CB9}">
      <dsp:nvSpPr>
        <dsp:cNvPr id="0" name=""/>
        <dsp:cNvSpPr/>
      </dsp:nvSpPr>
      <dsp:spPr>
        <a:xfrm>
          <a:off x="9175526" y="2017976"/>
          <a:ext cx="1800000" cy="125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1" kern="1200" dirty="0"/>
            <a:t>Politik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Kommunal- und Bürgermeister*-</a:t>
          </a:r>
          <a:r>
            <a:rPr lang="de-DE" sz="1600" kern="1200" dirty="0" err="1"/>
            <a:t>innenwahlen</a:t>
          </a:r>
          <a:endParaRPr lang="en-US" sz="1600" kern="1200" dirty="0"/>
        </a:p>
      </dsp:txBody>
      <dsp:txXfrm>
        <a:off x="9175526" y="2017976"/>
        <a:ext cx="1800000" cy="1250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18CDB-67F2-4024-96FF-7B342440F256}">
      <dsp:nvSpPr>
        <dsp:cNvPr id="0" name=""/>
        <dsp:cNvSpPr/>
      </dsp:nvSpPr>
      <dsp:spPr>
        <a:xfrm>
          <a:off x="707942" y="418458"/>
          <a:ext cx="1460909" cy="14609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1048-40B4-4126-974F-78828A311AD2}">
      <dsp:nvSpPr>
        <dsp:cNvPr id="0" name=""/>
        <dsp:cNvSpPr/>
      </dsp:nvSpPr>
      <dsp:spPr>
        <a:xfrm>
          <a:off x="1019284" y="729800"/>
          <a:ext cx="838226" cy="838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E09FA-2BDD-4F9D-A28F-E9824DD01C1F}">
      <dsp:nvSpPr>
        <dsp:cNvPr id="0" name=""/>
        <dsp:cNvSpPr/>
      </dsp:nvSpPr>
      <dsp:spPr>
        <a:xfrm>
          <a:off x="240930" y="2334405"/>
          <a:ext cx="2394933" cy="121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1" kern="1200" dirty="0"/>
            <a:t>Wirtschaft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ÖPNV, Messen, Märkte, Gewerbeansiedlung </a:t>
          </a:r>
        </a:p>
      </dsp:txBody>
      <dsp:txXfrm>
        <a:off x="240930" y="2334405"/>
        <a:ext cx="2394933" cy="1210781"/>
      </dsp:txXfrm>
    </dsp:sp>
    <dsp:sp modelId="{74C55688-376D-468F-B179-EB34469C5A06}">
      <dsp:nvSpPr>
        <dsp:cNvPr id="0" name=""/>
        <dsp:cNvSpPr/>
      </dsp:nvSpPr>
      <dsp:spPr>
        <a:xfrm>
          <a:off x="3521989" y="418458"/>
          <a:ext cx="1460909" cy="14609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B8443-2FE9-44BF-8D28-97FEEDBD222A}">
      <dsp:nvSpPr>
        <dsp:cNvPr id="0" name=""/>
        <dsp:cNvSpPr/>
      </dsp:nvSpPr>
      <dsp:spPr>
        <a:xfrm>
          <a:off x="3833331" y="729800"/>
          <a:ext cx="838226" cy="838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08B90-09CF-4D5C-81C4-6DAF0E985112}">
      <dsp:nvSpPr>
        <dsp:cNvPr id="0" name=""/>
        <dsp:cNvSpPr/>
      </dsp:nvSpPr>
      <dsp:spPr>
        <a:xfrm>
          <a:off x="3054977" y="2334405"/>
          <a:ext cx="2394933" cy="121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1" kern="1200" dirty="0"/>
            <a:t>Soziales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 Suchtberatung, Altenpflege, Frauenhäuser</a:t>
          </a:r>
          <a:endParaRPr lang="en-US" sz="1600" kern="1200" dirty="0"/>
        </a:p>
      </dsp:txBody>
      <dsp:txXfrm>
        <a:off x="3054977" y="2334405"/>
        <a:ext cx="2394933" cy="1210781"/>
      </dsp:txXfrm>
    </dsp:sp>
    <dsp:sp modelId="{6FB7C0E8-9F43-4B64-A5DA-33FA4EE5DFAA}">
      <dsp:nvSpPr>
        <dsp:cNvPr id="0" name=""/>
        <dsp:cNvSpPr/>
      </dsp:nvSpPr>
      <dsp:spPr>
        <a:xfrm>
          <a:off x="6336036" y="418458"/>
          <a:ext cx="1460909" cy="1460909"/>
        </a:xfrm>
        <a:prstGeom prst="round2DiagRect">
          <a:avLst>
            <a:gd name="adj1" fmla="val 29727"/>
            <a:gd name="adj2" fmla="val 0"/>
          </a:avLst>
        </a:prstGeom>
        <a:solidFill>
          <a:srgbClr val="3924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D5496-A956-4450-9A63-9AAF5440DF79}">
      <dsp:nvSpPr>
        <dsp:cNvPr id="0" name=""/>
        <dsp:cNvSpPr/>
      </dsp:nvSpPr>
      <dsp:spPr>
        <a:xfrm>
          <a:off x="6647378" y="729800"/>
          <a:ext cx="838226" cy="838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2199C-EE9B-4E11-9673-A1884F88EAF4}">
      <dsp:nvSpPr>
        <dsp:cNvPr id="0" name=""/>
        <dsp:cNvSpPr/>
      </dsp:nvSpPr>
      <dsp:spPr>
        <a:xfrm>
          <a:off x="5869024" y="2334405"/>
          <a:ext cx="2394933" cy="121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1" kern="1200" dirty="0"/>
            <a:t>Kultur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Schwimmbäder, Bibliotheken, Museen, Theater</a:t>
          </a:r>
          <a:endParaRPr lang="en-US" sz="1600" kern="1200" dirty="0"/>
        </a:p>
      </dsp:txBody>
      <dsp:txXfrm>
        <a:off x="5869024" y="2334405"/>
        <a:ext cx="2394933" cy="1210781"/>
      </dsp:txXfrm>
    </dsp:sp>
    <dsp:sp modelId="{C830D301-54E9-4E70-B534-1962A72C4A64}">
      <dsp:nvSpPr>
        <dsp:cNvPr id="0" name=""/>
        <dsp:cNvSpPr/>
      </dsp:nvSpPr>
      <dsp:spPr>
        <a:xfrm>
          <a:off x="9150083" y="418458"/>
          <a:ext cx="1460909" cy="1460909"/>
        </a:xfrm>
        <a:prstGeom prst="round2DiagRect">
          <a:avLst>
            <a:gd name="adj1" fmla="val 29727"/>
            <a:gd name="adj2" fmla="val 0"/>
          </a:avLst>
        </a:prstGeom>
        <a:solidFill>
          <a:srgbClr val="F95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BA356-69A7-4A59-A2A3-4F54C36304BD}">
      <dsp:nvSpPr>
        <dsp:cNvPr id="0" name=""/>
        <dsp:cNvSpPr/>
      </dsp:nvSpPr>
      <dsp:spPr>
        <a:xfrm>
          <a:off x="9461424" y="729800"/>
          <a:ext cx="838226" cy="838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1B4FD-8732-4B8C-999A-FACF9C121AC6}">
      <dsp:nvSpPr>
        <dsp:cNvPr id="0" name=""/>
        <dsp:cNvSpPr/>
      </dsp:nvSpPr>
      <dsp:spPr>
        <a:xfrm>
          <a:off x="8683071" y="2334405"/>
          <a:ext cx="2394933" cy="121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1" kern="1200" dirty="0"/>
            <a:t>Freizeit</a:t>
          </a:r>
          <a:endParaRPr lang="de-DE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 dirty="0"/>
            <a:t>Spiel- und Sportanlagen, Jugendeinrichtungen</a:t>
          </a:r>
          <a:endParaRPr lang="en-US" sz="1600" kern="1200" dirty="0"/>
        </a:p>
      </dsp:txBody>
      <dsp:txXfrm>
        <a:off x="8683071" y="2334405"/>
        <a:ext cx="2394933" cy="1210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FA62-0195-41BD-935A-894AC435186D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25A50-6C88-4A61-BB95-8925E226FE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79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Abgrenzung zwischen Gemeinden, Kreisen und Kreisfreien Städten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44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bitte z.B. aktuelle Beschlüsse, Themen aus der Gemeinde einfügen (in der die meisten Workshop-Teilnehmenden herkommen (ggf. vorher mit der Ansprechperson vor Ort absprechen, falls es nicht eindeutig ist)), die junge Menschen interessant finden. </a:t>
            </a:r>
          </a:p>
          <a:p>
            <a:r>
              <a:rPr lang="de-DE" dirty="0"/>
              <a:t>Hier auf ggf. interessante Veranstaltungen rund um die Wahl aus der Gemeinde einfügen (kleiner „Werbeblock“).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048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 dieser Stelle kann bei vorhandener Zeit noch eine eigenständige Handyrecherche der </a:t>
            </a:r>
            <a:r>
              <a:rPr lang="de-DE"/>
              <a:t>Teilnehmenden eingefügt werden.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34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letzten Kommunalwahlen waren am 26. Mai 2019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72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65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59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Unterschied Bürger*innen und Einwohner*innen: </a:t>
            </a:r>
            <a:br>
              <a:rPr lang="de-DE" dirty="0"/>
            </a:br>
            <a:r>
              <a:rPr lang="de-DE" dirty="0"/>
              <a:t>Einwohner*in ist jede*r, der in der Gemeinde wohnt. </a:t>
            </a:r>
          </a:p>
          <a:p>
            <a:r>
              <a:rPr lang="de-DE" dirty="0"/>
              <a:t>Bürger*innen sind Einwohner*innen mit Hauptwohnsitu, die Deutsche oder EU-Bürger*innen sind und das 16. Lebensjahr vollendet haben.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7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Gründe für den Ausschluss von der Wählbarkeit: z.B. Wahlbetrug, Hochverrat am Staat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82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WO ist mein Wahllokal? -&gt; Steht auf der Wahlbenachrichtigungskarte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62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853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5A50-6C88-4A61-BB95-8925E226FE9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9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">
            <a:extLst>
              <a:ext uri="{FF2B5EF4-FFF2-40B4-BE49-F238E27FC236}">
                <a16:creationId xmlns:a16="http://schemas.microsoft.com/office/drawing/2014/main" id="{7654D81D-66B3-4A93-BE47-91534D586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8" y="395578"/>
            <a:ext cx="3500583" cy="6972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4D76B1-59B1-45A3-985A-CED59F247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6902" y="2779746"/>
            <a:ext cx="7748132" cy="1131270"/>
          </a:xfrm>
        </p:spPr>
        <p:txBody>
          <a:bodyPr>
            <a:normAutofit/>
          </a:bodyPr>
          <a:lstStyle>
            <a:lvl1pPr>
              <a:defRPr lang="de-DE" sz="6600" kern="1200" smtClean="0">
                <a:solidFill>
                  <a:schemeClr val="tx1"/>
                </a:solidFill>
                <a:latin typeface="+mj-lt"/>
                <a:ea typeface="+mn-ea"/>
                <a:cs typeface="Poppins SemiBold" panose="00000700000000000000" pitchFamily="2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7FF2D5-FDA1-4E22-B04F-6F571580E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7126" y="3911600"/>
            <a:ext cx="7748588" cy="1195388"/>
          </a:xfrm>
        </p:spPr>
        <p:txBody>
          <a:bodyPr>
            <a:normAutofit/>
          </a:bodyPr>
          <a:lstStyle>
            <a:lvl1pPr>
              <a:defRPr sz="2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85900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964" y="2369312"/>
            <a:ext cx="972007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32"/>
            <a:ext cx="12192000" cy="491067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15" y="3009834"/>
            <a:ext cx="8224059" cy="15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3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>
            <a:extLst>
              <a:ext uri="{FF2B5EF4-FFF2-40B4-BE49-F238E27FC236}">
                <a16:creationId xmlns:a16="http://schemas.microsoft.com/office/drawing/2014/main" id="{B7A456B6-6C3C-4E2B-A919-075F8EFDE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20"/>
          <a:stretch/>
        </p:blipFill>
        <p:spPr>
          <a:xfrm>
            <a:off x="806851" y="2375444"/>
            <a:ext cx="10578299" cy="2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0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FE17B-8A11-4589-B7E8-24A97606CF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0D12BE-AD73-4DDA-8E80-7110E764D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1C622E-4BBB-48B7-8B63-AC9FEE10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8E06-9843-1142-B6FE-78D8DC760598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7BA88-AD0A-4B84-9CFA-C4EAF724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3F1024-D9BA-4D24-AB50-7260DFEB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019D-F7FA-C040-BA01-B4867C598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17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C8379-1E7D-4AEC-BD66-2B064F15D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0EACA9-84F1-4376-801B-BB861EC7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6D2863-EB90-4B6D-B5EF-4543E704C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8E06-9843-1142-B6FE-78D8DC760598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667780-307B-431E-BF06-4A0EEA44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92547-6150-4484-8093-20520926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019D-F7FA-C040-BA01-B4867C598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66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0750-CD72-4AE6-B261-7E00FDC0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33F270-B9C9-49A2-A92F-1BFBEC85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2C57F2-3892-45E4-AAC3-0B734D6A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8E06-9843-1142-B6FE-78D8DC760598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62062-2C3C-4CD3-905D-8C13AA33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71F46B-EA42-4303-B419-8F347587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019D-F7FA-C040-BA01-B4867C598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17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3E047-D3B0-4622-B025-297E12FA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AC1739-9BB6-4165-AAFC-FAB175DA3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5559"/>
            <a:ext cx="5181600" cy="40614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638356-2DAB-49E0-9FA0-E616CC49B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5559"/>
            <a:ext cx="5181600" cy="40614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E01713-E8AB-45E9-90F6-F897D5F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8E06-9843-1142-B6FE-78D8DC760598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3328F8-A497-4C4C-96EF-C003E42F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6051A2-0B9A-4F39-9368-587324A8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019D-F7FA-C040-BA01-B4867C598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11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A54A7C-F1F7-4DA5-BBF7-B965278B5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9564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B62C91-C660-4492-B15F-55C83824A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964873"/>
            <a:ext cx="5157787" cy="32247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841198-07BE-4AA0-B559-C3C0E3082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209564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BECAB7-709B-46F4-A81D-E12E7AA32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964873"/>
            <a:ext cx="5183188" cy="32247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D7A12A-BDA4-4F20-89F4-AEBDF55D2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8E06-9843-1142-B6FE-78D8DC760598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520116F-FDF4-4E88-A751-156CF496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75F49C-5A01-42CC-B5EA-DBF262C4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019D-F7FA-C040-BA01-B4867C5984D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07D6F7C-E486-491B-8F3A-73181369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902"/>
            <a:ext cx="10515600" cy="113127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1047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4FC88-9270-46FF-BF10-ECAE5CFA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1C667A-C34D-4005-815B-F3427602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8E06-9843-1142-B6FE-78D8DC760598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161240-48AA-4867-ADEC-4AA0814E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C3A7D0-BEC3-4D0F-80DA-06E23AE9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019D-F7FA-C040-BA01-B4867C598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7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4CE547-44BD-480B-A9AA-58F12CC74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A22B12-3C2C-4162-8DDF-52A27F74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8326"/>
            <a:ext cx="3932237" cy="355066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C42239-47AA-49D9-91C7-623F27F9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8E06-9843-1142-B6FE-78D8DC760598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EBD3E5-0705-490D-98CD-FA6218C1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385E90-BE2B-4A79-B610-A6AA9A83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019D-F7FA-C040-BA01-B4867C5984D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39BB98D-9DBE-49A0-A6D7-F18EEE95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3309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52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79FEF-0841-4083-82CA-16D835D8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3309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8AAD738-3A7D-4236-9A27-C7FA5B92F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71695F-73E7-4661-AE76-DAB12AB41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8326"/>
            <a:ext cx="3932237" cy="355066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6225EE-2114-4C80-B5AA-17E4EF68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8E06-9843-1142-B6FE-78D8DC760598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1A646C-C09D-4BAE-833D-C84A267F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0BCD22-0550-4E7B-9C75-E16C0BFF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019D-F7FA-C040-BA01-B4867C598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12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4A6DE4-8F80-4424-B4AD-44516E62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902"/>
            <a:ext cx="10515600" cy="1131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47FDA-D386-49EE-B5BE-0884119A2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3599"/>
            <a:ext cx="10515600" cy="40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AE111E-B0FD-44A9-90F2-D96F29D01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58E06-9843-1142-B6FE-78D8DC760598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5CFC6-2932-48F2-A7DD-7E3FAA126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6BA63E-0B13-491C-B8EA-211A54D99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19D-F7FA-C040-BA01-B4867C5984D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4FC29494-28C9-49AF-B30A-825E3E54A6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32"/>
            <a:ext cx="12192000" cy="491067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EE11A094-CB7D-49C2-8683-2C523D28686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9" y="68351"/>
            <a:ext cx="1736796" cy="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9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8" r:id="rId2"/>
    <p:sldLayoutId id="2147483660" r:id="rId3"/>
    <p:sldLayoutId id="2147483659" r:id="rId4"/>
    <p:sldLayoutId id="2147483661" r:id="rId5"/>
    <p:sldLayoutId id="2147483662" r:id="rId6"/>
    <p:sldLayoutId id="2147483663" r:id="rId7"/>
    <p:sldLayoutId id="2147483665" r:id="rId8"/>
    <p:sldLayoutId id="2147483666" r:id="rId9"/>
    <p:sldLayoutId id="2147483669" r:id="rId10"/>
    <p:sldLayoutId id="2147483652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12017-7134-433F-86E9-CC8DA38E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198" y="3497813"/>
            <a:ext cx="9730444" cy="1076497"/>
          </a:xfrm>
        </p:spPr>
        <p:txBody>
          <a:bodyPr>
            <a:normAutofit/>
          </a:bodyPr>
          <a:lstStyle/>
          <a:p>
            <a:r>
              <a:rPr lang="de-DE" dirty="0"/>
              <a:t>Warum ich?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82D1B8-7357-4090-87B9-B5DB33A68F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198" y="4677878"/>
            <a:ext cx="9287471" cy="12031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200" dirty="0"/>
              <a:t>Workshop zur Kommunalwahl 09. Juni 2024</a:t>
            </a:r>
          </a:p>
        </p:txBody>
      </p:sp>
    </p:spTree>
    <p:extLst>
      <p:ext uri="{BB962C8B-B14F-4D97-AF65-F5344CB8AC3E}">
        <p14:creationId xmlns:p14="http://schemas.microsoft.com/office/powerpoint/2010/main" val="230167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1F9C6-D6D3-5660-42E0-1AD1DE9B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WIE fülle ich den Stimmzettel aus?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42564-CBBD-F474-5E52-FACB36769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19177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Maximal so viele Stimmen gebe, wie Rät*innen zu wählen sind,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Maximal 3 Stimmen pro Kandidat*in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Eine Stimme           „1“ oder „X“</a:t>
            </a:r>
            <a:br>
              <a:rPr lang="de-DE" dirty="0"/>
            </a:br>
            <a:r>
              <a:rPr lang="de-DE" dirty="0"/>
              <a:t>Zwei oder drei Stimmen 	    „2“ oder „3“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30840C1-6637-9F93-0FC2-36BFCB39CCBE}"/>
              </a:ext>
            </a:extLst>
          </p:cNvPr>
          <p:cNvCxnSpPr>
            <a:cxnSpLocks/>
          </p:cNvCxnSpPr>
          <p:nvPr/>
        </p:nvCxnSpPr>
        <p:spPr>
          <a:xfrm>
            <a:off x="5092700" y="3733800"/>
            <a:ext cx="520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DCE593E-DA86-2A76-989C-B9C786FDA221}"/>
              </a:ext>
            </a:extLst>
          </p:cNvPr>
          <p:cNvCxnSpPr>
            <a:cxnSpLocks/>
          </p:cNvCxnSpPr>
          <p:nvPr/>
        </p:nvCxnSpPr>
        <p:spPr>
          <a:xfrm>
            <a:off x="3314700" y="3365500"/>
            <a:ext cx="520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A49DEB14-9974-638B-530D-1DB2337EC8CA}"/>
              </a:ext>
            </a:extLst>
          </p:cNvPr>
          <p:cNvSpPr txBox="1"/>
          <p:nvPr/>
        </p:nvSpPr>
        <p:spPr>
          <a:xfrm>
            <a:off x="838200" y="4248727"/>
            <a:ext cx="342265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8D3E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Wählen einer gesamten Partei/Wählervereinigung</a:t>
            </a:r>
          </a:p>
          <a:p>
            <a:r>
              <a:rPr lang="de-DE" dirty="0"/>
              <a:t>= </a:t>
            </a:r>
            <a:r>
              <a:rPr lang="de-DE" u="sng" dirty="0"/>
              <a:t>Jede*r Kandidat*in auf der Liste erhält eine Stimme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999F82-7E81-972E-54BE-39083ECFA470}"/>
              </a:ext>
            </a:extLst>
          </p:cNvPr>
          <p:cNvSpPr txBox="1"/>
          <p:nvPr/>
        </p:nvSpPr>
        <p:spPr>
          <a:xfrm>
            <a:off x="4384675" y="4273744"/>
            <a:ext cx="3422650" cy="1206875"/>
          </a:xfrm>
          <a:prstGeom prst="rect">
            <a:avLst/>
          </a:prstGeom>
          <a:noFill/>
          <a:ln>
            <a:solidFill>
              <a:srgbClr val="F95B55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Einem Kandidierenden mehrere Stimmen (max. 3) geben</a:t>
            </a:r>
          </a:p>
          <a:p>
            <a:r>
              <a:rPr lang="de-DE" dirty="0"/>
              <a:t>= </a:t>
            </a:r>
            <a:r>
              <a:rPr lang="de-DE" u="sng" dirty="0"/>
              <a:t>Kumulieren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69698DD-FDC0-F9AE-F117-E3511EF07A51}"/>
              </a:ext>
            </a:extLst>
          </p:cNvPr>
          <p:cNvSpPr txBox="1"/>
          <p:nvPr/>
        </p:nvSpPr>
        <p:spPr>
          <a:xfrm>
            <a:off x="7931150" y="4248727"/>
            <a:ext cx="3422650" cy="1200329"/>
          </a:xfrm>
          <a:prstGeom prst="rect">
            <a:avLst/>
          </a:prstGeom>
          <a:noFill/>
          <a:ln>
            <a:solidFill>
              <a:srgbClr val="392486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Kandidat*innen von verschiedenen Listen Stimmen geben </a:t>
            </a:r>
          </a:p>
          <a:p>
            <a:r>
              <a:rPr lang="de-DE" dirty="0"/>
              <a:t>= </a:t>
            </a:r>
            <a:r>
              <a:rPr lang="de-DE" u="sng" dirty="0"/>
              <a:t>Panaschieren</a:t>
            </a:r>
          </a:p>
        </p:txBody>
      </p:sp>
    </p:spTree>
    <p:extLst>
      <p:ext uri="{BB962C8B-B14F-4D97-AF65-F5344CB8AC3E}">
        <p14:creationId xmlns:p14="http://schemas.microsoft.com/office/powerpoint/2010/main" val="408846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B9E75F3-50D4-7D26-76A9-32E6DFF7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Muster-Stimmzettel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44E4F4D-CBD3-7A89-F9A1-D796D8C335C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C00963E-D8B2-DDB5-C674-740933BDA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964865"/>
            <a:ext cx="3932237" cy="340057"/>
          </a:xfrm>
        </p:spPr>
        <p:txBody>
          <a:bodyPr>
            <a:normAutofit/>
          </a:bodyPr>
          <a:lstStyle/>
          <a:p>
            <a:r>
              <a:rPr lang="de-DE" sz="800" dirty="0"/>
              <a:t>Landeszentrale für politische Bildung (2019): Kommunalwahlen in </a:t>
            </a:r>
            <a:r>
              <a:rPr lang="de-DE" sz="800" dirty="0" err="1"/>
              <a:t>BaWu</a:t>
            </a:r>
            <a:r>
              <a:rPr lang="de-DE" sz="800" dirty="0"/>
              <a:t> – wählen gehen am 26. Mai 2019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C620C7-160E-EBA0-BDB7-3C39DA321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7" b="-1227"/>
          <a:stretch/>
        </p:blipFill>
        <p:spPr>
          <a:xfrm>
            <a:off x="4693927" y="0"/>
            <a:ext cx="7530266" cy="69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805514C-DECC-D374-A138-9CEC5B549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553078"/>
            <a:ext cx="5689797" cy="5862796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B9E75F3-50D4-7D26-76A9-32E6DFF7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Muster-Stimmzettel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C00963E-D8B2-DDB5-C674-740933BDA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964865"/>
            <a:ext cx="3932237" cy="340057"/>
          </a:xfrm>
        </p:spPr>
        <p:txBody>
          <a:bodyPr>
            <a:normAutofit/>
          </a:bodyPr>
          <a:lstStyle/>
          <a:p>
            <a:r>
              <a:rPr lang="de-DE" sz="800" dirty="0"/>
              <a:t>Landeszentrale für politische Bildung (2023): Wie wird bei den Kommunalwahlen in Baden-Württemberg gewählt?</a:t>
            </a:r>
          </a:p>
        </p:txBody>
      </p:sp>
    </p:spTree>
    <p:extLst>
      <p:ext uri="{BB962C8B-B14F-4D97-AF65-F5344CB8AC3E}">
        <p14:creationId xmlns:p14="http://schemas.microsoft.com/office/powerpoint/2010/main" val="124741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10E6C-2433-914C-BAD3-A14982C1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02" y="2476500"/>
            <a:ext cx="7748132" cy="2552700"/>
          </a:xfrm>
        </p:spPr>
        <p:txBody>
          <a:bodyPr>
            <a:normAutofit/>
          </a:bodyPr>
          <a:lstStyle/>
          <a:p>
            <a:r>
              <a:rPr lang="de-DE" dirty="0"/>
              <a:t>Warum wählen?</a:t>
            </a:r>
            <a:br>
              <a:rPr lang="de-DE" dirty="0"/>
            </a:br>
            <a:r>
              <a:rPr lang="de-DE" dirty="0"/>
              <a:t>Was bringt´s?</a:t>
            </a:r>
          </a:p>
        </p:txBody>
      </p:sp>
    </p:spTree>
    <p:extLst>
      <p:ext uri="{BB962C8B-B14F-4D97-AF65-F5344CB8AC3E}">
        <p14:creationId xmlns:p14="http://schemas.microsoft.com/office/powerpoint/2010/main" val="123883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10E6C-2433-914C-BAD3-A14982C1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02" y="2476500"/>
            <a:ext cx="7748132" cy="2552700"/>
          </a:xfrm>
        </p:spPr>
        <p:txBody>
          <a:bodyPr>
            <a:noAutofit/>
          </a:bodyPr>
          <a:lstStyle/>
          <a:p>
            <a:r>
              <a:rPr lang="de-DE" dirty="0"/>
              <a:t>Themen, die mir in der Gemeinde wichtig sind</a:t>
            </a:r>
          </a:p>
        </p:txBody>
      </p:sp>
    </p:spTree>
    <p:extLst>
      <p:ext uri="{BB962C8B-B14F-4D97-AF65-F5344CB8AC3E}">
        <p14:creationId xmlns:p14="http://schemas.microsoft.com/office/powerpoint/2010/main" val="39572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9AB6B-CDC1-2A17-784D-AF447F74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5"/>
            <a:ext cx="4603376" cy="2909296"/>
          </a:xfrm>
        </p:spPr>
        <p:txBody>
          <a:bodyPr anchor="t">
            <a:normAutofit/>
          </a:bodyPr>
          <a:lstStyle/>
          <a:p>
            <a:r>
              <a:rPr lang="de-DE" sz="3200" dirty="0"/>
              <a:t>WER vertritt meine Interessen in meiner Gemeinde? </a:t>
            </a:r>
            <a:br>
              <a:rPr lang="de-DE" sz="3200" dirty="0"/>
            </a:br>
            <a:br>
              <a:rPr lang="de-DE" sz="3200" dirty="0"/>
            </a:br>
            <a:r>
              <a:rPr lang="de-DE" sz="3200" dirty="0"/>
              <a:t>Wo finde ich Infos zu den Kandidierenden?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64BF4D-B8D0-60FC-AC56-DF767991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984" y="1102664"/>
            <a:ext cx="5257800" cy="50648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Amtsblatt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Aushänge/Infotafeln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Homepage der Gemeinde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Homepage der Parteien und Wählervereinigungen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Social</a:t>
            </a:r>
            <a:r>
              <a:rPr lang="de-DE" sz="2000" dirty="0"/>
              <a:t>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Infostände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Aktionen vor 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Landeszentrale für politische Bildung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118937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277EC-221B-3C49-C9BC-4F2F46BE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Aktuelles aus meiner Gemeinde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AC2109-D669-3016-D44B-FA4544EC0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81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6220F-B64F-39DA-2740-BCD2615C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365"/>
            <a:ext cx="6896100" cy="1131270"/>
          </a:xfrm>
        </p:spPr>
        <p:txBody>
          <a:bodyPr/>
          <a:lstStyle/>
          <a:p>
            <a:r>
              <a:rPr lang="de-DE" dirty="0"/>
              <a:t>Eigene Handyrecherche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585C53-9B48-B3ED-55D3-8E951565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597" y="624597"/>
            <a:ext cx="5608806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95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31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5275D-32B7-2916-1B0A-3C355345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eigentlich eine Gemeinde?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54B4B646-4FC7-8B79-53D4-F6C8A6D67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83" y="2032000"/>
            <a:ext cx="8110233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8D39812-68A1-0AAC-86CC-178BA7C2D23F}"/>
              </a:ext>
            </a:extLst>
          </p:cNvPr>
          <p:cNvSpPr txBox="1"/>
          <p:nvPr/>
        </p:nvSpPr>
        <p:spPr>
          <a:xfrm>
            <a:off x="2180583" y="6023570"/>
            <a:ext cx="7877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Vertikale Staatsstruktur Deutschlands. Verfügbar unter: https://de.wikipedia.org/wiki/Verwaltungsgliederung_Deutschlands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17388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7943D-D94A-31EE-0233-984F530E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dirty="0"/>
              <a:t>WANN finden die Kommunalwahlen in Baden-Württemberg statt?</a:t>
            </a:r>
            <a:endParaRPr lang="de-DE" dirty="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9C9FFE19-DD6B-123F-D8D6-1FE7E25B7E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33599"/>
          <a:ext cx="10515600" cy="404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26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6F19-D4C8-6F80-D200-3FFCD04A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WAS wird bei den Kommunalwahlen gewählt?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81BBB8-2247-C1D4-77D0-23091E13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Gemeinderät</a:t>
            </a:r>
            <a:r>
              <a:rPr lang="de-DE" dirty="0"/>
              <a:t>*innen/</a:t>
            </a:r>
            <a:r>
              <a:rPr lang="de-DE" dirty="0" err="1"/>
              <a:t>Ortschaftsrät</a:t>
            </a:r>
            <a:r>
              <a:rPr lang="de-DE" dirty="0"/>
              <a:t>*innen in 1.101 Gemeinden und Städten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Kreisrät</a:t>
            </a:r>
            <a:r>
              <a:rPr lang="de-DE" dirty="0"/>
              <a:t>*innen in 35 Landkreisen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Regionalversammlung Region Stuttgart </a:t>
            </a:r>
          </a:p>
        </p:txBody>
      </p:sp>
      <p:pic>
        <p:nvPicPr>
          <p:cNvPr id="8" name="Grafik 7" descr="Ein Bild, das Kleidung, Schuhwerk, Cartoon, Clipart enthält.&#10;&#10;Automatisch generierte Beschreibung">
            <a:extLst>
              <a:ext uri="{FF2B5EF4-FFF2-40B4-BE49-F238E27FC236}">
                <a16:creationId xmlns:a16="http://schemas.microsoft.com/office/drawing/2014/main" id="{E95FFCD3-DBC7-F6F7-C566-BB3E05587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332" y="2985873"/>
            <a:ext cx="4705668" cy="38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3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6FD7F-6A45-AADE-BC42-B0D98C23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92486"/>
                </a:solidFill>
              </a:rPr>
              <a:t>WAS sind Aufgaben einer Gemeinde?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2A078E1-A28F-7C82-2FFB-4A3B07A5FA5A}"/>
              </a:ext>
            </a:extLst>
          </p:cNvPr>
          <p:cNvSpPr txBox="1"/>
          <p:nvPr/>
        </p:nvSpPr>
        <p:spPr>
          <a:xfrm>
            <a:off x="838200" y="19361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Pflichtaufgaben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0EBFED1D-94DD-E2F7-44AE-961B1665A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48107"/>
              </p:ext>
            </p:extLst>
          </p:nvPr>
        </p:nvGraphicFramePr>
        <p:xfrm>
          <a:off x="545007" y="2475613"/>
          <a:ext cx="11101985" cy="384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921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2F8AF-4773-5AF6-F477-CCA0C48E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92486"/>
                </a:solidFill>
              </a:rPr>
              <a:t>WAS sind Aufgaben einer Gemeinde?</a:t>
            </a:r>
          </a:p>
        </p:txBody>
      </p:sp>
      <p:graphicFrame>
        <p:nvGraphicFramePr>
          <p:cNvPr id="4" name="Inhaltsplatzhalter 2">
            <a:extLst>
              <a:ext uri="{FF2B5EF4-FFF2-40B4-BE49-F238E27FC236}">
                <a16:creationId xmlns:a16="http://schemas.microsoft.com/office/drawing/2014/main" id="{087ACEBE-9CA0-5D32-97B2-1CE7D6E4E7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187937"/>
              </p:ext>
            </p:extLst>
          </p:nvPr>
        </p:nvGraphicFramePr>
        <p:xfrm>
          <a:off x="436532" y="2427193"/>
          <a:ext cx="11318936" cy="396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6A9994E-959F-4CAC-2ECC-F31C289EB6AB}"/>
              </a:ext>
            </a:extLst>
          </p:cNvPr>
          <p:cNvSpPr txBox="1"/>
          <p:nvPr/>
        </p:nvSpPr>
        <p:spPr>
          <a:xfrm>
            <a:off x="838200" y="1925765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Freiwillige Aufgaben</a:t>
            </a:r>
          </a:p>
        </p:txBody>
      </p:sp>
    </p:spTree>
    <p:extLst>
      <p:ext uri="{BB962C8B-B14F-4D97-AF65-F5344CB8AC3E}">
        <p14:creationId xmlns:p14="http://schemas.microsoft.com/office/powerpoint/2010/main" val="243172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BD1C3-B3C1-9028-6512-C373B451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darf alles </a:t>
            </a:r>
            <a:r>
              <a:rPr lang="de-DE" u="sng" dirty="0"/>
              <a:t>wählen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4FAA9D-7BFC-E1D9-A2B5-6B6040D42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Alle Deutschen und EU-Bürger*innen, die mindestens 16 Jahre alt sind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UND seit mindestens 3 Monaten den Hauptwohnsitz in der jeweiligen Gemeinde haben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Wohnungslose Meschen, die ihren gewöhnlichen Aufenthalt in einer/m Gemeinde/Landkreis haben</a:t>
            </a:r>
          </a:p>
        </p:txBody>
      </p:sp>
    </p:spTree>
    <p:extLst>
      <p:ext uri="{BB962C8B-B14F-4D97-AF65-F5344CB8AC3E}">
        <p14:creationId xmlns:p14="http://schemas.microsoft.com/office/powerpoint/2010/main" val="133287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, Cartoon, Darstellung, Kinderkunst enthält.&#10;&#10;Automatisch generierte Beschreibung">
            <a:extLst>
              <a:ext uri="{FF2B5EF4-FFF2-40B4-BE49-F238E27FC236}">
                <a16:creationId xmlns:a16="http://schemas.microsoft.com/office/drawing/2014/main" id="{32EBB439-01ED-526D-D277-014D217C7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092" y="3073400"/>
            <a:ext cx="4791908" cy="3784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24B56E-17DF-DA29-7126-C13EB5E1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darf alles </a:t>
            </a:r>
            <a:r>
              <a:rPr lang="de-DE" u="sng" dirty="0"/>
              <a:t>gewählt</a:t>
            </a:r>
            <a:r>
              <a:rPr lang="de-DE" dirty="0"/>
              <a:t> werden?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C29231-4DB5-BA32-9E41-3BC9EB7F4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Alle Deutschen und EU-Bürger*innen, in der jeweiligen Gemeinde, die das 16. Lebensjahr vollendet haben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UND nicht von der Wählbarkeit ausgeschlossen sind  </a:t>
            </a:r>
          </a:p>
        </p:txBody>
      </p:sp>
    </p:spTree>
    <p:extLst>
      <p:ext uri="{BB962C8B-B14F-4D97-AF65-F5344CB8AC3E}">
        <p14:creationId xmlns:p14="http://schemas.microsoft.com/office/powerpoint/2010/main" val="287548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DD40B-D2D2-15E5-E971-8A07CEE4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anchor="t">
            <a:normAutofit/>
          </a:bodyPr>
          <a:lstStyle/>
          <a:p>
            <a:r>
              <a:rPr lang="de-DE" sz="3000" dirty="0"/>
              <a:t>WAS nehme ich mit ins Wahllokal?	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B778C6-37C4-B1C5-0C9C-10E1CC7B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51176"/>
            <a:ext cx="4651205" cy="36029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sz="2000" dirty="0"/>
              <a:t>Stimmzettel</a:t>
            </a:r>
          </a:p>
          <a:p>
            <a:pPr marL="457200" indent="-457200">
              <a:buAutoNum type="arabicPeriod"/>
            </a:pPr>
            <a:r>
              <a:rPr lang="de-DE" sz="2000" dirty="0"/>
              <a:t>Wahlbenachrichtigungskarte</a:t>
            </a:r>
          </a:p>
          <a:p>
            <a:pPr marL="457200" indent="-457200">
              <a:buAutoNum type="arabicPeriod"/>
            </a:pPr>
            <a:r>
              <a:rPr lang="de-DE" sz="2000" dirty="0"/>
              <a:t>Personalausweis/Reisepass</a:t>
            </a:r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5" name="Picture 4" descr="Ein Bild, das Zeichnung, Kinderkunst, Kunst enthält.&#10;&#10;Automatisch generierte Beschreibung">
            <a:extLst>
              <a:ext uri="{FF2B5EF4-FFF2-40B4-BE49-F238E27FC236}">
                <a16:creationId xmlns:a16="http://schemas.microsoft.com/office/drawing/2014/main" id="{53B39F28-9EFE-35E5-7856-FC41A0320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5" r="-2" b="-2"/>
          <a:stretch/>
        </p:blipFill>
        <p:spPr>
          <a:xfrm>
            <a:off x="6096000" y="838013"/>
            <a:ext cx="5234538" cy="5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87948"/>
      </p:ext>
    </p:extLst>
  </p:cSld>
  <p:clrMapOvr>
    <a:masterClrMapping/>
  </p:clrMapOvr>
</p:sld>
</file>

<file path=ppt/theme/theme1.xml><?xml version="1.0" encoding="utf-8"?>
<a:theme xmlns:a="http://schemas.openxmlformats.org/drawingml/2006/main" name="Servicestelle">
  <a:themeElements>
    <a:clrScheme name="SKJ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2782"/>
      </a:accent1>
      <a:accent2>
        <a:srgbClr val="F95B55"/>
      </a:accent2>
      <a:accent3>
        <a:srgbClr val="008D3E"/>
      </a:accent3>
      <a:accent4>
        <a:srgbClr val="FFC000"/>
      </a:accent4>
      <a:accent5>
        <a:srgbClr val="ED7D31"/>
      </a:accent5>
      <a:accent6>
        <a:srgbClr val="954F72"/>
      </a:accent6>
      <a:hlink>
        <a:srgbClr val="7030A0"/>
      </a:hlink>
      <a:folHlink>
        <a:srgbClr val="F25073"/>
      </a:folHlink>
    </a:clrScheme>
    <a:fontScheme name="SKJB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Verbundene Kant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Servicestelle</Template>
  <TotalTime>0</TotalTime>
  <Words>625</Words>
  <Application>Microsoft Office PowerPoint</Application>
  <PresentationFormat>Breitbild</PresentationFormat>
  <Paragraphs>92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Poppins</vt:lpstr>
      <vt:lpstr>Poppins Medium</vt:lpstr>
      <vt:lpstr>Poppins SemiBold</vt:lpstr>
      <vt:lpstr>Servicestelle</vt:lpstr>
      <vt:lpstr>Warum ich?</vt:lpstr>
      <vt:lpstr>Was ist eigentlich eine Gemeinde?</vt:lpstr>
      <vt:lpstr>WANN finden die Kommunalwahlen in Baden-Württemberg statt?</vt:lpstr>
      <vt:lpstr>WAS wird bei den Kommunalwahlen gewählt?</vt:lpstr>
      <vt:lpstr>WAS sind Aufgaben einer Gemeinde?</vt:lpstr>
      <vt:lpstr>WAS sind Aufgaben einer Gemeinde?</vt:lpstr>
      <vt:lpstr>WER darf alles wählen?</vt:lpstr>
      <vt:lpstr>WER darf alles gewählt werden?</vt:lpstr>
      <vt:lpstr>WAS nehme ich mit ins Wahllokal? </vt:lpstr>
      <vt:lpstr>WIE fülle ich den Stimmzettel aus?</vt:lpstr>
      <vt:lpstr>Muster-Stimmzettel</vt:lpstr>
      <vt:lpstr>Muster-Stimmzettel</vt:lpstr>
      <vt:lpstr>Warum wählen? Was bringt´s?</vt:lpstr>
      <vt:lpstr>Themen, die mir in der Gemeinde wichtig sind</vt:lpstr>
      <vt:lpstr>WER vertritt meine Interessen in meiner Gemeinde?   Wo finde ich Infos zu den Kandidierenden?</vt:lpstr>
      <vt:lpstr>Aktuelles aus meiner Gemeinde </vt:lpstr>
      <vt:lpstr>Eigene Handyrecherche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SKJB</dc:title>
  <dc:creator>Karoline Gollmer;Sonja Straßner</dc:creator>
  <cp:lastModifiedBy>Sonja Straßner</cp:lastModifiedBy>
  <cp:revision>136</cp:revision>
  <cp:lastPrinted>2023-08-08T12:05:15Z</cp:lastPrinted>
  <dcterms:created xsi:type="dcterms:W3CDTF">2018-11-06T14:25:58Z</dcterms:created>
  <dcterms:modified xsi:type="dcterms:W3CDTF">2024-01-22T13:47:11Z</dcterms:modified>
</cp:coreProperties>
</file>